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5" r:id="rId5"/>
  </p:sldMasterIdLst>
  <p:notesMasterIdLst>
    <p:notesMasterId r:id="rId15"/>
  </p:notesMasterIdLst>
  <p:handoutMasterIdLst>
    <p:handoutMasterId r:id="rId16"/>
  </p:handoutMasterIdLst>
  <p:sldIdLst>
    <p:sldId id="298" r:id="rId6"/>
    <p:sldId id="323" r:id="rId7"/>
    <p:sldId id="305" r:id="rId8"/>
    <p:sldId id="327" r:id="rId9"/>
    <p:sldId id="310" r:id="rId10"/>
    <p:sldId id="308" r:id="rId11"/>
    <p:sldId id="309" r:id="rId12"/>
    <p:sldId id="324" r:id="rId13"/>
    <p:sldId id="328" r:id="rId14"/>
  </p:sldIdLst>
  <p:sldSz cx="9144000" cy="6858000" type="screen4x3"/>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p15:clr>
            <a:srgbClr val="A4A3A4"/>
          </p15:clr>
        </p15:guide>
        <p15:guide id="2" orient="horz" pos="981">
          <p15:clr>
            <a:srgbClr val="A4A3A4"/>
          </p15:clr>
        </p15:guide>
        <p15:guide id="3" orient="horz" pos="3952">
          <p15:clr>
            <a:srgbClr val="A4A3A4"/>
          </p15:clr>
        </p15:guide>
        <p15:guide id="4" orient="horz" pos="232">
          <p15:clr>
            <a:srgbClr val="A4A3A4"/>
          </p15:clr>
        </p15:guide>
        <p15:guide id="5" pos="226">
          <p15:clr>
            <a:srgbClr val="A4A3A4"/>
          </p15:clr>
        </p15:guide>
        <p15:guide id="6" pos="5534">
          <p15:clr>
            <a:srgbClr val="A4A3A4"/>
          </p15:clr>
        </p15:guide>
        <p15:guide id="7" pos="2941">
          <p15:clr>
            <a:srgbClr val="A4A3A4"/>
          </p15:clr>
        </p15:guide>
        <p15:guide id="8" pos="2819">
          <p15:clr>
            <a:srgbClr val="A4A3A4"/>
          </p15:clr>
        </p15:guide>
        <p15:guide id="9" orient="horz" pos="414">
          <p15:clr>
            <a:srgbClr val="A4A3A4"/>
          </p15:clr>
        </p15:guide>
        <p15:guide id="10" pos="4173">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AEB0B8"/>
    <a:srgbClr val="FA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0133" autoAdjust="0"/>
  </p:normalViewPr>
  <p:slideViewPr>
    <p:cSldViewPr showGuides="1">
      <p:cViewPr varScale="1">
        <p:scale>
          <a:sx n="59" d="100"/>
          <a:sy n="59" d="100"/>
        </p:scale>
        <p:origin x="1308" y="17"/>
      </p:cViewPr>
      <p:guideLst>
        <p:guide orient="horz" pos="4088"/>
        <p:guide orient="horz" pos="981"/>
        <p:guide orient="horz" pos="3952"/>
        <p:guide orient="horz" pos="232"/>
        <p:guide pos="226"/>
        <p:guide pos="5534"/>
        <p:guide pos="2941"/>
        <p:guide pos="2819"/>
        <p:guide orient="horz" pos="414"/>
        <p:guide pos="4173"/>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4" d="100"/>
          <a:sy n="84" d="100"/>
        </p:scale>
        <p:origin x="3192" y="72"/>
      </p:cViewPr>
      <p:guideLst>
        <p:guide orient="horz" pos="3124"/>
        <p:guide pos="214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73AC8-0F6F-4242-9FD9-08CDBEF228DC}" type="doc">
      <dgm:prSet loTypeId="urn:microsoft.com/office/officeart/2005/8/layout/bProcess4" loCatId="process" qsTypeId="urn:microsoft.com/office/officeart/2005/8/quickstyle/simple1" qsCatId="simple" csTypeId="urn:microsoft.com/office/officeart/2005/8/colors/accent0_1" csCatId="mainScheme" phldr="1"/>
      <dgm:spPr/>
    </dgm:pt>
    <dgm:pt modelId="{37098ABE-AABE-400F-940E-5B61924EA015}">
      <dgm:prSet phldrT="[Text]"/>
      <dgm:spPr/>
      <dgm:t>
        <a:bodyPr/>
        <a:lstStyle/>
        <a:p>
          <a:r>
            <a:rPr lang="en-GB" b="0" cap="none" spc="0" dirty="0">
              <a:ln w="0"/>
              <a:solidFill>
                <a:schemeClr val="tx2"/>
              </a:solidFill>
              <a:effectLst>
                <a:outerShdw blurRad="38100" dist="19050" dir="2700000" algn="tl" rotWithShape="0">
                  <a:schemeClr val="dk1">
                    <a:alpha val="40000"/>
                  </a:schemeClr>
                </a:outerShdw>
              </a:effectLst>
            </a:rPr>
            <a:t>Visit website</a:t>
          </a:r>
        </a:p>
      </dgm:t>
    </dgm:pt>
    <dgm:pt modelId="{5954FFB0-40A6-4D26-92D1-9F238EF72E62}" type="parTrans" cxnId="{752B3A3B-909C-43C6-8E9E-AE86F1D48B77}">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4C34724E-935C-4050-A019-10A0B4002AFA}" type="sibTrans" cxnId="{752B3A3B-909C-43C6-8E9E-AE86F1D48B77}">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4203D46F-02CC-489D-9B92-512DBD25F368}">
      <dgm:prSet phldrT="[Text]"/>
      <dgm:spPr/>
      <dgm:t>
        <a:bodyPr/>
        <a:lstStyle/>
        <a:p>
          <a:r>
            <a:rPr lang="en-GB" b="0" cap="none" spc="0" dirty="0">
              <a:ln w="0"/>
              <a:solidFill>
                <a:schemeClr val="tx2"/>
              </a:solidFill>
              <a:effectLst>
                <a:outerShdw blurRad="38100" dist="19050" dir="2700000" algn="tl" rotWithShape="0">
                  <a:schemeClr val="dk1">
                    <a:alpha val="40000"/>
                  </a:schemeClr>
                </a:outerShdw>
              </a:effectLst>
            </a:rPr>
            <a:t>Complete form</a:t>
          </a:r>
        </a:p>
      </dgm:t>
    </dgm:pt>
    <dgm:pt modelId="{BE7974D4-FB71-47DC-AE2B-BBD9D9E0C8D0}" type="parTrans" cxnId="{C20E9FE5-23FC-4C92-9E25-46ABACD8156C}">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A0AA7AFF-DC8C-4A9B-8DED-6BCF012BD7A2}" type="sibTrans" cxnId="{C20E9FE5-23FC-4C92-9E25-46ABACD8156C}">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EFAE15FC-A1F9-4781-8587-49BC6AA3EDF6}">
      <dgm:prSet phldrT="[Text]"/>
      <dgm:spPr/>
      <dgm:t>
        <a:bodyPr/>
        <a:lstStyle/>
        <a:p>
          <a:r>
            <a:rPr lang="en-GB" b="0" cap="none" spc="0" dirty="0">
              <a:ln w="0"/>
              <a:solidFill>
                <a:schemeClr val="tx2"/>
              </a:solidFill>
              <a:effectLst>
                <a:outerShdw blurRad="38100" dist="19050" dir="2700000" algn="tl" rotWithShape="0">
                  <a:schemeClr val="dk1">
                    <a:alpha val="40000"/>
                  </a:schemeClr>
                </a:outerShdw>
              </a:effectLst>
            </a:rPr>
            <a:t>Hold planning meeting</a:t>
          </a:r>
        </a:p>
      </dgm:t>
    </dgm:pt>
    <dgm:pt modelId="{524B3654-9B82-4F0D-AB9F-BFE8A6AFBD12}" type="parTrans" cxnId="{2A7EA396-D101-4B04-9ECF-8CD530FF362B}">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7B82F6AC-4547-427A-8991-0595B6F19B8A}" type="sibTrans" cxnId="{2A7EA396-D101-4B04-9ECF-8CD530FF362B}">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F5D0F935-3A2A-4B46-9AE2-5771B1FD3AC5}">
      <dgm:prSet/>
      <dgm:spPr/>
      <dgm:t>
        <a:bodyPr/>
        <a:lstStyle/>
        <a:p>
          <a:r>
            <a:rPr lang="en-GB" b="0" cap="none" spc="0" dirty="0">
              <a:ln w="0"/>
              <a:solidFill>
                <a:schemeClr val="tx2"/>
              </a:solidFill>
              <a:effectLst>
                <a:outerShdw blurRad="38100" dist="19050" dir="2700000" algn="tl" rotWithShape="0">
                  <a:schemeClr val="dk1">
                    <a:alpha val="40000"/>
                  </a:schemeClr>
                </a:outerShdw>
              </a:effectLst>
            </a:rPr>
            <a:t>Get started</a:t>
          </a:r>
        </a:p>
      </dgm:t>
    </dgm:pt>
    <dgm:pt modelId="{7B16B19E-2671-4C2A-B2B5-251130177B46}" type="parTrans" cxnId="{04224155-6720-43DD-B647-6E5042519199}">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FC097B37-68FB-4180-A51F-89BEB2549E76}" type="sibTrans" cxnId="{04224155-6720-43DD-B647-6E5042519199}">
      <dgm:prSet/>
      <dgm:spPr/>
      <dgm:t>
        <a:bodyPr/>
        <a:lstStyle/>
        <a:p>
          <a:endParaRPr lang="en-GB" b="0" cap="none" spc="0">
            <a:ln w="0"/>
            <a:solidFill>
              <a:schemeClr val="tx1"/>
            </a:solidFill>
            <a:effectLst>
              <a:outerShdw blurRad="38100" dist="19050" dir="2700000" algn="tl" rotWithShape="0">
                <a:schemeClr val="dk1">
                  <a:alpha val="40000"/>
                </a:schemeClr>
              </a:outerShdw>
            </a:effectLst>
          </a:endParaRPr>
        </a:p>
      </dgm:t>
    </dgm:pt>
    <dgm:pt modelId="{B13A847B-A398-41DB-A931-30CC801904D1}" type="pres">
      <dgm:prSet presAssocID="{8FD73AC8-0F6F-4242-9FD9-08CDBEF228DC}" presName="Name0" presStyleCnt="0">
        <dgm:presLayoutVars>
          <dgm:dir/>
          <dgm:resizeHandles/>
        </dgm:presLayoutVars>
      </dgm:prSet>
      <dgm:spPr/>
    </dgm:pt>
    <dgm:pt modelId="{81CBB534-4AE7-44C3-A7A4-BBE6019F969A}" type="pres">
      <dgm:prSet presAssocID="{37098ABE-AABE-400F-940E-5B61924EA015}" presName="compNode" presStyleCnt="0"/>
      <dgm:spPr/>
    </dgm:pt>
    <dgm:pt modelId="{EC92E571-A165-4EC9-A027-52C45A332870}" type="pres">
      <dgm:prSet presAssocID="{37098ABE-AABE-400F-940E-5B61924EA015}" presName="dummyConnPt" presStyleCnt="0"/>
      <dgm:spPr/>
    </dgm:pt>
    <dgm:pt modelId="{4036BC23-27D8-4156-8C8F-509FC9F63FD6}" type="pres">
      <dgm:prSet presAssocID="{37098ABE-AABE-400F-940E-5B61924EA015}" presName="node" presStyleLbl="node1" presStyleIdx="0" presStyleCnt="4">
        <dgm:presLayoutVars>
          <dgm:bulletEnabled val="1"/>
        </dgm:presLayoutVars>
      </dgm:prSet>
      <dgm:spPr/>
    </dgm:pt>
    <dgm:pt modelId="{B6100A94-4081-4B31-842C-2C9D5E316598}" type="pres">
      <dgm:prSet presAssocID="{4C34724E-935C-4050-A019-10A0B4002AFA}" presName="sibTrans" presStyleLbl="bgSibTrans2D1" presStyleIdx="0" presStyleCnt="3"/>
      <dgm:spPr/>
    </dgm:pt>
    <dgm:pt modelId="{EF50C0CF-EA4F-4C00-86A5-C5D9E4F02BD8}" type="pres">
      <dgm:prSet presAssocID="{4203D46F-02CC-489D-9B92-512DBD25F368}" presName="compNode" presStyleCnt="0"/>
      <dgm:spPr/>
    </dgm:pt>
    <dgm:pt modelId="{649758C4-228C-42E1-85C2-DC9FD4A53BCD}" type="pres">
      <dgm:prSet presAssocID="{4203D46F-02CC-489D-9B92-512DBD25F368}" presName="dummyConnPt" presStyleCnt="0"/>
      <dgm:spPr/>
    </dgm:pt>
    <dgm:pt modelId="{349699ED-8C4B-4427-B368-97AB1A5AE323}" type="pres">
      <dgm:prSet presAssocID="{4203D46F-02CC-489D-9B92-512DBD25F368}" presName="node" presStyleLbl="node1" presStyleIdx="1" presStyleCnt="4">
        <dgm:presLayoutVars>
          <dgm:bulletEnabled val="1"/>
        </dgm:presLayoutVars>
      </dgm:prSet>
      <dgm:spPr/>
    </dgm:pt>
    <dgm:pt modelId="{609D022F-3F63-4853-A848-63E5DD204D20}" type="pres">
      <dgm:prSet presAssocID="{A0AA7AFF-DC8C-4A9B-8DED-6BCF012BD7A2}" presName="sibTrans" presStyleLbl="bgSibTrans2D1" presStyleIdx="1" presStyleCnt="3"/>
      <dgm:spPr/>
    </dgm:pt>
    <dgm:pt modelId="{04DDA676-18E2-44ED-B561-2F4CA55D028A}" type="pres">
      <dgm:prSet presAssocID="{EFAE15FC-A1F9-4781-8587-49BC6AA3EDF6}" presName="compNode" presStyleCnt="0"/>
      <dgm:spPr/>
    </dgm:pt>
    <dgm:pt modelId="{D92C5F35-F752-4B38-8D67-E472EEC7EA4E}" type="pres">
      <dgm:prSet presAssocID="{EFAE15FC-A1F9-4781-8587-49BC6AA3EDF6}" presName="dummyConnPt" presStyleCnt="0"/>
      <dgm:spPr/>
    </dgm:pt>
    <dgm:pt modelId="{34FADA4F-BD07-4E7F-9703-965BFC20E221}" type="pres">
      <dgm:prSet presAssocID="{EFAE15FC-A1F9-4781-8587-49BC6AA3EDF6}" presName="node" presStyleLbl="node1" presStyleIdx="2" presStyleCnt="4">
        <dgm:presLayoutVars>
          <dgm:bulletEnabled val="1"/>
        </dgm:presLayoutVars>
      </dgm:prSet>
      <dgm:spPr/>
    </dgm:pt>
    <dgm:pt modelId="{598FE8C7-0EAC-4B2D-A5FD-5F6DF69E870E}" type="pres">
      <dgm:prSet presAssocID="{7B82F6AC-4547-427A-8991-0595B6F19B8A}" presName="sibTrans" presStyleLbl="bgSibTrans2D1" presStyleIdx="2" presStyleCnt="3"/>
      <dgm:spPr/>
    </dgm:pt>
    <dgm:pt modelId="{D4EA8377-A5D1-4269-B00A-077A3E0AF551}" type="pres">
      <dgm:prSet presAssocID="{F5D0F935-3A2A-4B46-9AE2-5771B1FD3AC5}" presName="compNode" presStyleCnt="0"/>
      <dgm:spPr/>
    </dgm:pt>
    <dgm:pt modelId="{1C311E67-81CA-4789-8197-C2FCD781EB49}" type="pres">
      <dgm:prSet presAssocID="{F5D0F935-3A2A-4B46-9AE2-5771B1FD3AC5}" presName="dummyConnPt" presStyleCnt="0"/>
      <dgm:spPr/>
    </dgm:pt>
    <dgm:pt modelId="{6FBB34BF-E3E0-4405-83A7-1243100464FD}" type="pres">
      <dgm:prSet presAssocID="{F5D0F935-3A2A-4B46-9AE2-5771B1FD3AC5}" presName="node" presStyleLbl="node1" presStyleIdx="3" presStyleCnt="4">
        <dgm:presLayoutVars>
          <dgm:bulletEnabled val="1"/>
        </dgm:presLayoutVars>
      </dgm:prSet>
      <dgm:spPr/>
    </dgm:pt>
  </dgm:ptLst>
  <dgm:cxnLst>
    <dgm:cxn modelId="{ADFF3408-85FC-4FC9-893C-8D9EEA7CB52D}" type="presOf" srcId="{7B82F6AC-4547-427A-8991-0595B6F19B8A}" destId="{598FE8C7-0EAC-4B2D-A5FD-5F6DF69E870E}" srcOrd="0" destOrd="0" presId="urn:microsoft.com/office/officeart/2005/8/layout/bProcess4"/>
    <dgm:cxn modelId="{353F9109-D591-4034-B338-568A0C1D5BF4}" type="presOf" srcId="{4C34724E-935C-4050-A019-10A0B4002AFA}" destId="{B6100A94-4081-4B31-842C-2C9D5E316598}" srcOrd="0" destOrd="0" presId="urn:microsoft.com/office/officeart/2005/8/layout/bProcess4"/>
    <dgm:cxn modelId="{752B3A3B-909C-43C6-8E9E-AE86F1D48B77}" srcId="{8FD73AC8-0F6F-4242-9FD9-08CDBEF228DC}" destId="{37098ABE-AABE-400F-940E-5B61924EA015}" srcOrd="0" destOrd="0" parTransId="{5954FFB0-40A6-4D26-92D1-9F238EF72E62}" sibTransId="{4C34724E-935C-4050-A019-10A0B4002AFA}"/>
    <dgm:cxn modelId="{B4792E40-08E3-4832-A1CF-CBD8B6CB603B}" type="presOf" srcId="{A0AA7AFF-DC8C-4A9B-8DED-6BCF012BD7A2}" destId="{609D022F-3F63-4853-A848-63E5DD204D20}" srcOrd="0" destOrd="0" presId="urn:microsoft.com/office/officeart/2005/8/layout/bProcess4"/>
    <dgm:cxn modelId="{48F92F4A-BDF3-4410-A89A-813B5175CF2D}" type="presOf" srcId="{F5D0F935-3A2A-4B46-9AE2-5771B1FD3AC5}" destId="{6FBB34BF-E3E0-4405-83A7-1243100464FD}" srcOrd="0" destOrd="0" presId="urn:microsoft.com/office/officeart/2005/8/layout/bProcess4"/>
    <dgm:cxn modelId="{04224155-6720-43DD-B647-6E5042519199}" srcId="{8FD73AC8-0F6F-4242-9FD9-08CDBEF228DC}" destId="{F5D0F935-3A2A-4B46-9AE2-5771B1FD3AC5}" srcOrd="3" destOrd="0" parTransId="{7B16B19E-2671-4C2A-B2B5-251130177B46}" sibTransId="{FC097B37-68FB-4180-A51F-89BEB2549E76}"/>
    <dgm:cxn modelId="{2A7EA396-D101-4B04-9ECF-8CD530FF362B}" srcId="{8FD73AC8-0F6F-4242-9FD9-08CDBEF228DC}" destId="{EFAE15FC-A1F9-4781-8587-49BC6AA3EDF6}" srcOrd="2" destOrd="0" parTransId="{524B3654-9B82-4F0D-AB9F-BFE8A6AFBD12}" sibTransId="{7B82F6AC-4547-427A-8991-0595B6F19B8A}"/>
    <dgm:cxn modelId="{361B51A2-3FB5-4E0C-AF54-52CF5953DD0F}" type="presOf" srcId="{8FD73AC8-0F6F-4242-9FD9-08CDBEF228DC}" destId="{B13A847B-A398-41DB-A931-30CC801904D1}" srcOrd="0" destOrd="0" presId="urn:microsoft.com/office/officeart/2005/8/layout/bProcess4"/>
    <dgm:cxn modelId="{29969CD4-228E-40DE-930E-40227FC87AD2}" type="presOf" srcId="{37098ABE-AABE-400F-940E-5B61924EA015}" destId="{4036BC23-27D8-4156-8C8F-509FC9F63FD6}" srcOrd="0" destOrd="0" presId="urn:microsoft.com/office/officeart/2005/8/layout/bProcess4"/>
    <dgm:cxn modelId="{C20E9FE5-23FC-4C92-9E25-46ABACD8156C}" srcId="{8FD73AC8-0F6F-4242-9FD9-08CDBEF228DC}" destId="{4203D46F-02CC-489D-9B92-512DBD25F368}" srcOrd="1" destOrd="0" parTransId="{BE7974D4-FB71-47DC-AE2B-BBD9D9E0C8D0}" sibTransId="{A0AA7AFF-DC8C-4A9B-8DED-6BCF012BD7A2}"/>
    <dgm:cxn modelId="{783F35FC-12C2-4765-BC36-9D021BAB2AAC}" type="presOf" srcId="{EFAE15FC-A1F9-4781-8587-49BC6AA3EDF6}" destId="{34FADA4F-BD07-4E7F-9703-965BFC20E221}" srcOrd="0" destOrd="0" presId="urn:microsoft.com/office/officeart/2005/8/layout/bProcess4"/>
    <dgm:cxn modelId="{B95473FC-0D1B-45FD-A994-835D5B1647AF}" type="presOf" srcId="{4203D46F-02CC-489D-9B92-512DBD25F368}" destId="{349699ED-8C4B-4427-B368-97AB1A5AE323}" srcOrd="0" destOrd="0" presId="urn:microsoft.com/office/officeart/2005/8/layout/bProcess4"/>
    <dgm:cxn modelId="{353BEE7F-A9B0-4938-B27B-33D46963C278}" type="presParOf" srcId="{B13A847B-A398-41DB-A931-30CC801904D1}" destId="{81CBB534-4AE7-44C3-A7A4-BBE6019F969A}" srcOrd="0" destOrd="0" presId="urn:microsoft.com/office/officeart/2005/8/layout/bProcess4"/>
    <dgm:cxn modelId="{5513E10A-A571-4F67-858D-ED9325B4126F}" type="presParOf" srcId="{81CBB534-4AE7-44C3-A7A4-BBE6019F969A}" destId="{EC92E571-A165-4EC9-A027-52C45A332870}" srcOrd="0" destOrd="0" presId="urn:microsoft.com/office/officeart/2005/8/layout/bProcess4"/>
    <dgm:cxn modelId="{ABFE4C23-ED5E-4890-A263-F9C1006A180D}" type="presParOf" srcId="{81CBB534-4AE7-44C3-A7A4-BBE6019F969A}" destId="{4036BC23-27D8-4156-8C8F-509FC9F63FD6}" srcOrd="1" destOrd="0" presId="urn:microsoft.com/office/officeart/2005/8/layout/bProcess4"/>
    <dgm:cxn modelId="{45486403-76BF-4FC8-9B43-C538707FF93A}" type="presParOf" srcId="{B13A847B-A398-41DB-A931-30CC801904D1}" destId="{B6100A94-4081-4B31-842C-2C9D5E316598}" srcOrd="1" destOrd="0" presId="urn:microsoft.com/office/officeart/2005/8/layout/bProcess4"/>
    <dgm:cxn modelId="{AD5CC81C-B500-4E6A-A142-3986EC4EA052}" type="presParOf" srcId="{B13A847B-A398-41DB-A931-30CC801904D1}" destId="{EF50C0CF-EA4F-4C00-86A5-C5D9E4F02BD8}" srcOrd="2" destOrd="0" presId="urn:microsoft.com/office/officeart/2005/8/layout/bProcess4"/>
    <dgm:cxn modelId="{EC5B5C8C-237C-4BDF-9365-C651FA4312B5}" type="presParOf" srcId="{EF50C0CF-EA4F-4C00-86A5-C5D9E4F02BD8}" destId="{649758C4-228C-42E1-85C2-DC9FD4A53BCD}" srcOrd="0" destOrd="0" presId="urn:microsoft.com/office/officeart/2005/8/layout/bProcess4"/>
    <dgm:cxn modelId="{DAE599FE-FF78-4088-9709-8874FFF9197D}" type="presParOf" srcId="{EF50C0CF-EA4F-4C00-86A5-C5D9E4F02BD8}" destId="{349699ED-8C4B-4427-B368-97AB1A5AE323}" srcOrd="1" destOrd="0" presId="urn:microsoft.com/office/officeart/2005/8/layout/bProcess4"/>
    <dgm:cxn modelId="{975CB7F5-1EF0-43D8-BA67-719BFA44DA98}" type="presParOf" srcId="{B13A847B-A398-41DB-A931-30CC801904D1}" destId="{609D022F-3F63-4853-A848-63E5DD204D20}" srcOrd="3" destOrd="0" presId="urn:microsoft.com/office/officeart/2005/8/layout/bProcess4"/>
    <dgm:cxn modelId="{BADB2FDA-AD19-4A95-BACA-2A8175189584}" type="presParOf" srcId="{B13A847B-A398-41DB-A931-30CC801904D1}" destId="{04DDA676-18E2-44ED-B561-2F4CA55D028A}" srcOrd="4" destOrd="0" presId="urn:microsoft.com/office/officeart/2005/8/layout/bProcess4"/>
    <dgm:cxn modelId="{2B801B68-4F49-49CB-ACE5-1FD79BB3B79A}" type="presParOf" srcId="{04DDA676-18E2-44ED-B561-2F4CA55D028A}" destId="{D92C5F35-F752-4B38-8D67-E472EEC7EA4E}" srcOrd="0" destOrd="0" presId="urn:microsoft.com/office/officeart/2005/8/layout/bProcess4"/>
    <dgm:cxn modelId="{EA73D732-2C76-4789-AC57-D0078450F911}" type="presParOf" srcId="{04DDA676-18E2-44ED-B561-2F4CA55D028A}" destId="{34FADA4F-BD07-4E7F-9703-965BFC20E221}" srcOrd="1" destOrd="0" presId="urn:microsoft.com/office/officeart/2005/8/layout/bProcess4"/>
    <dgm:cxn modelId="{DD8D92E6-8F7F-499B-A3AC-BB324A82987E}" type="presParOf" srcId="{B13A847B-A398-41DB-A931-30CC801904D1}" destId="{598FE8C7-0EAC-4B2D-A5FD-5F6DF69E870E}" srcOrd="5" destOrd="0" presId="urn:microsoft.com/office/officeart/2005/8/layout/bProcess4"/>
    <dgm:cxn modelId="{1530E1D8-0E3D-498C-BCD7-FA330DAAC9F9}" type="presParOf" srcId="{B13A847B-A398-41DB-A931-30CC801904D1}" destId="{D4EA8377-A5D1-4269-B00A-077A3E0AF551}" srcOrd="6" destOrd="0" presId="urn:microsoft.com/office/officeart/2005/8/layout/bProcess4"/>
    <dgm:cxn modelId="{98310DF4-63BC-4226-A9FB-6C182853AB27}" type="presParOf" srcId="{D4EA8377-A5D1-4269-B00A-077A3E0AF551}" destId="{1C311E67-81CA-4789-8197-C2FCD781EB49}" srcOrd="0" destOrd="0" presId="urn:microsoft.com/office/officeart/2005/8/layout/bProcess4"/>
    <dgm:cxn modelId="{16A6BAD9-633B-4879-A950-32F0644E3A0D}" type="presParOf" srcId="{D4EA8377-A5D1-4269-B00A-077A3E0AF551}" destId="{6FBB34BF-E3E0-4405-83A7-1243100464F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00A94-4081-4B31-842C-2C9D5E316598}">
      <dsp:nvSpPr>
        <dsp:cNvPr id="0" name=""/>
        <dsp:cNvSpPr/>
      </dsp:nvSpPr>
      <dsp:spPr>
        <a:xfrm rot="5400000">
          <a:off x="-43505" y="1458625"/>
          <a:ext cx="2276436" cy="274807"/>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36BC23-27D8-4156-8C8F-509FC9F63FD6}">
      <dsp:nvSpPr>
        <dsp:cNvPr id="0" name=""/>
        <dsp:cNvSpPr/>
      </dsp:nvSpPr>
      <dsp:spPr>
        <a:xfrm>
          <a:off x="477218" y="1443"/>
          <a:ext cx="3053412" cy="18320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0" kern="1200" cap="none" spc="0" dirty="0">
              <a:ln w="0"/>
              <a:solidFill>
                <a:schemeClr val="tx2"/>
              </a:solidFill>
              <a:effectLst>
                <a:outerShdw blurRad="38100" dist="19050" dir="2700000" algn="tl" rotWithShape="0">
                  <a:schemeClr val="dk1">
                    <a:alpha val="40000"/>
                  </a:schemeClr>
                </a:outerShdw>
              </a:effectLst>
            </a:rPr>
            <a:t>Visit website</a:t>
          </a:r>
        </a:p>
      </dsp:txBody>
      <dsp:txXfrm>
        <a:off x="530877" y="55102"/>
        <a:ext cx="2946094" cy="1724729"/>
      </dsp:txXfrm>
    </dsp:sp>
    <dsp:sp modelId="{609D022F-3F63-4853-A848-63E5DD204D20}">
      <dsp:nvSpPr>
        <dsp:cNvPr id="0" name=""/>
        <dsp:cNvSpPr/>
      </dsp:nvSpPr>
      <dsp:spPr>
        <a:xfrm>
          <a:off x="1101524" y="2603655"/>
          <a:ext cx="4047416" cy="274807"/>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9699ED-8C4B-4427-B368-97AB1A5AE323}">
      <dsp:nvSpPr>
        <dsp:cNvPr id="0" name=""/>
        <dsp:cNvSpPr/>
      </dsp:nvSpPr>
      <dsp:spPr>
        <a:xfrm>
          <a:off x="477218" y="2291502"/>
          <a:ext cx="3053412" cy="18320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0" kern="1200" cap="none" spc="0" dirty="0">
              <a:ln w="0"/>
              <a:solidFill>
                <a:schemeClr val="tx2"/>
              </a:solidFill>
              <a:effectLst>
                <a:outerShdw blurRad="38100" dist="19050" dir="2700000" algn="tl" rotWithShape="0">
                  <a:schemeClr val="dk1">
                    <a:alpha val="40000"/>
                  </a:schemeClr>
                </a:outerShdw>
              </a:effectLst>
            </a:rPr>
            <a:t>Complete form</a:t>
          </a:r>
        </a:p>
      </dsp:txBody>
      <dsp:txXfrm>
        <a:off x="530877" y="2345161"/>
        <a:ext cx="2946094" cy="1724729"/>
      </dsp:txXfrm>
    </dsp:sp>
    <dsp:sp modelId="{598FE8C7-0EAC-4B2D-A5FD-5F6DF69E870E}">
      <dsp:nvSpPr>
        <dsp:cNvPr id="0" name=""/>
        <dsp:cNvSpPr/>
      </dsp:nvSpPr>
      <dsp:spPr>
        <a:xfrm rot="16200000">
          <a:off x="4017533" y="1458625"/>
          <a:ext cx="2276436" cy="274807"/>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FADA4F-BD07-4E7F-9703-965BFC20E221}">
      <dsp:nvSpPr>
        <dsp:cNvPr id="0" name=""/>
        <dsp:cNvSpPr/>
      </dsp:nvSpPr>
      <dsp:spPr>
        <a:xfrm>
          <a:off x="4538258" y="2291502"/>
          <a:ext cx="3053412" cy="18320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0" kern="1200" cap="none" spc="0" dirty="0">
              <a:ln w="0"/>
              <a:solidFill>
                <a:schemeClr val="tx2"/>
              </a:solidFill>
              <a:effectLst>
                <a:outerShdw blurRad="38100" dist="19050" dir="2700000" algn="tl" rotWithShape="0">
                  <a:schemeClr val="dk1">
                    <a:alpha val="40000"/>
                  </a:schemeClr>
                </a:outerShdw>
              </a:effectLst>
            </a:rPr>
            <a:t>Hold planning meeting</a:t>
          </a:r>
        </a:p>
      </dsp:txBody>
      <dsp:txXfrm>
        <a:off x="4591917" y="2345161"/>
        <a:ext cx="2946094" cy="1724729"/>
      </dsp:txXfrm>
    </dsp:sp>
    <dsp:sp modelId="{6FBB34BF-E3E0-4405-83A7-1243100464FD}">
      <dsp:nvSpPr>
        <dsp:cNvPr id="0" name=""/>
        <dsp:cNvSpPr/>
      </dsp:nvSpPr>
      <dsp:spPr>
        <a:xfrm>
          <a:off x="4538258" y="1443"/>
          <a:ext cx="3053412" cy="18320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0" kern="1200" cap="none" spc="0" dirty="0">
              <a:ln w="0"/>
              <a:solidFill>
                <a:schemeClr val="tx2"/>
              </a:solidFill>
              <a:effectLst>
                <a:outerShdw blurRad="38100" dist="19050" dir="2700000" algn="tl" rotWithShape="0">
                  <a:schemeClr val="dk1">
                    <a:alpha val="40000"/>
                  </a:schemeClr>
                </a:outerShdw>
              </a:effectLst>
            </a:rPr>
            <a:t>Get started</a:t>
          </a:r>
        </a:p>
      </dsp:txBody>
      <dsp:txXfrm>
        <a:off x="4591917" y="55102"/>
        <a:ext cx="2946094" cy="172472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6"/>
          </a:xfrm>
          <a:prstGeom prst="rect">
            <a:avLst/>
          </a:prstGeom>
        </p:spPr>
        <p:txBody>
          <a:bodyPr vert="horz" lIns="92108" tIns="46054" rIns="92108" bIns="46054" rtlCol="0"/>
          <a:lstStyle>
            <a:lvl1pPr algn="l">
              <a:defRPr sz="1200"/>
            </a:lvl1pPr>
          </a:lstStyle>
          <a:p>
            <a:r>
              <a:rPr lang="en-GB"/>
              <a:t>Apprenticeship Support and Knowledge in Schools (ASK)</a:t>
            </a:r>
          </a:p>
        </p:txBody>
      </p:sp>
      <p:sp>
        <p:nvSpPr>
          <p:cNvPr id="3" name="Date Placeholder 2"/>
          <p:cNvSpPr>
            <a:spLocks noGrp="1"/>
          </p:cNvSpPr>
          <p:nvPr>
            <p:ph type="dt" sz="quarter" idx="1"/>
          </p:nvPr>
        </p:nvSpPr>
        <p:spPr>
          <a:xfrm>
            <a:off x="3863032" y="0"/>
            <a:ext cx="2955290" cy="495936"/>
          </a:xfrm>
          <a:prstGeom prst="rect">
            <a:avLst/>
          </a:prstGeom>
        </p:spPr>
        <p:txBody>
          <a:bodyPr vert="horz" lIns="92108" tIns="46054" rIns="92108" bIns="46054" rtlCol="0"/>
          <a:lstStyle>
            <a:lvl1pPr algn="r">
              <a:defRPr sz="1200"/>
            </a:lvl1pPr>
          </a:lstStyle>
          <a:p>
            <a:fld id="{410602E5-DB60-48CF-A881-9CE7EAEFF443}" type="datetimeFigureOut">
              <a:rPr lang="en-GB" smtClean="0"/>
              <a:pPr/>
              <a:t>04/10/2018</a:t>
            </a:fld>
            <a:endParaRPr lang="en-GB"/>
          </a:p>
        </p:txBody>
      </p:sp>
      <p:sp>
        <p:nvSpPr>
          <p:cNvPr id="4" name="Footer Placeholder 3"/>
          <p:cNvSpPr>
            <a:spLocks noGrp="1"/>
          </p:cNvSpPr>
          <p:nvPr>
            <p:ph type="ftr" sz="quarter" idx="2"/>
          </p:nvPr>
        </p:nvSpPr>
        <p:spPr>
          <a:xfrm>
            <a:off x="0" y="9421044"/>
            <a:ext cx="2955290" cy="495936"/>
          </a:xfrm>
          <a:prstGeom prst="rect">
            <a:avLst/>
          </a:prstGeom>
        </p:spPr>
        <p:txBody>
          <a:bodyPr vert="horz" lIns="92108" tIns="46054" rIns="92108" bIns="46054"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5936"/>
          </a:xfrm>
          <a:prstGeom prst="rect">
            <a:avLst/>
          </a:prstGeom>
        </p:spPr>
        <p:txBody>
          <a:bodyPr vert="horz" lIns="92108" tIns="46054" rIns="92108" bIns="46054" rtlCol="0" anchor="b"/>
          <a:lstStyle>
            <a:lvl1pPr algn="r">
              <a:defRPr sz="1200"/>
            </a:lvl1pPr>
          </a:lstStyle>
          <a:p>
            <a:fld id="{3DAAA526-672E-4DD3-A394-6BDB0AB7B5AC}" type="slidenum">
              <a:rPr lang="en-GB" smtClean="0"/>
              <a:pPr/>
              <a:t>‹#›</a:t>
            </a:fld>
            <a:endParaRPr lang="en-GB"/>
          </a:p>
        </p:txBody>
      </p:sp>
    </p:spTree>
    <p:extLst>
      <p:ext uri="{BB962C8B-B14F-4D97-AF65-F5344CB8AC3E}">
        <p14:creationId xmlns:p14="http://schemas.microsoft.com/office/powerpoint/2010/main" val="21348683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6"/>
          </a:xfrm>
          <a:prstGeom prst="rect">
            <a:avLst/>
          </a:prstGeom>
        </p:spPr>
        <p:txBody>
          <a:bodyPr vert="horz" lIns="92108" tIns="46054" rIns="92108" bIns="46054" rtlCol="0"/>
          <a:lstStyle>
            <a:lvl1pPr algn="l">
              <a:defRPr sz="1200"/>
            </a:lvl1pPr>
          </a:lstStyle>
          <a:p>
            <a:r>
              <a:rPr lang="en-GB"/>
              <a:t>Apprenticeship Support and Knowledge in Schools (ASK)</a:t>
            </a:r>
          </a:p>
        </p:txBody>
      </p:sp>
      <p:sp>
        <p:nvSpPr>
          <p:cNvPr id="3" name="Date Placeholder 2"/>
          <p:cNvSpPr>
            <a:spLocks noGrp="1"/>
          </p:cNvSpPr>
          <p:nvPr>
            <p:ph type="dt" idx="1"/>
          </p:nvPr>
        </p:nvSpPr>
        <p:spPr>
          <a:xfrm>
            <a:off x="3863032" y="0"/>
            <a:ext cx="2955290" cy="495936"/>
          </a:xfrm>
          <a:prstGeom prst="rect">
            <a:avLst/>
          </a:prstGeom>
        </p:spPr>
        <p:txBody>
          <a:bodyPr vert="horz" lIns="92108" tIns="46054" rIns="92108" bIns="46054" rtlCol="0"/>
          <a:lstStyle>
            <a:lvl1pPr algn="r">
              <a:defRPr sz="1200"/>
            </a:lvl1pPr>
          </a:lstStyle>
          <a:p>
            <a:fld id="{85081705-EF38-4D8E-BF85-73828A7893F4}" type="datetimeFigureOut">
              <a:rPr lang="en-GB" smtClean="0"/>
              <a:pPr/>
              <a:t>04/10/2018</a:t>
            </a:fld>
            <a:endParaRPr lang="en-GB"/>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2108" tIns="46054" rIns="92108" bIns="46054" rtlCol="0" anchor="ctr"/>
          <a:lstStyle/>
          <a:p>
            <a:endParaRPr lang="en-GB"/>
          </a:p>
        </p:txBody>
      </p:sp>
      <p:sp>
        <p:nvSpPr>
          <p:cNvPr id="5" name="Notes Placeholder 4"/>
          <p:cNvSpPr>
            <a:spLocks noGrp="1"/>
          </p:cNvSpPr>
          <p:nvPr>
            <p:ph type="body" sz="quarter" idx="3"/>
          </p:nvPr>
        </p:nvSpPr>
        <p:spPr>
          <a:xfrm>
            <a:off x="681991" y="4711383"/>
            <a:ext cx="5455920" cy="4463416"/>
          </a:xfrm>
          <a:prstGeom prst="rect">
            <a:avLst/>
          </a:prstGeom>
        </p:spPr>
        <p:txBody>
          <a:bodyPr vert="horz" lIns="92108" tIns="46054" rIns="92108" bIns="46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1044"/>
            <a:ext cx="2955290" cy="495936"/>
          </a:xfrm>
          <a:prstGeom prst="rect">
            <a:avLst/>
          </a:prstGeom>
        </p:spPr>
        <p:txBody>
          <a:bodyPr vert="horz" lIns="92108" tIns="46054" rIns="92108" bIns="46054"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5936"/>
          </a:xfrm>
          <a:prstGeom prst="rect">
            <a:avLst/>
          </a:prstGeom>
        </p:spPr>
        <p:txBody>
          <a:bodyPr vert="horz" lIns="92108" tIns="46054" rIns="92108" bIns="46054" rtlCol="0" anchor="b"/>
          <a:lstStyle>
            <a:lvl1pPr algn="r">
              <a:defRPr sz="1200"/>
            </a:lvl1pPr>
          </a:lstStyle>
          <a:p>
            <a:fld id="{0365A29D-C0B9-41C6-BEC0-29DFAAEEA45B}" type="slidenum">
              <a:rPr lang="en-GB" smtClean="0"/>
              <a:pPr/>
              <a:t>‹#›</a:t>
            </a:fld>
            <a:endParaRPr lang="en-GB"/>
          </a:p>
        </p:txBody>
      </p:sp>
    </p:spTree>
    <p:extLst>
      <p:ext uri="{BB962C8B-B14F-4D97-AF65-F5344CB8AC3E}">
        <p14:creationId xmlns:p14="http://schemas.microsoft.com/office/powerpoint/2010/main" val="19779160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02" indent="-172702">
              <a:buFont typeface="Arial" panose="020B0604020202020204" pitchFamily="34" charset="0"/>
              <a:buChar char="•"/>
            </a:pPr>
            <a:r>
              <a:rPr lang="en-GB" b="0" u="none" dirty="0"/>
              <a:t>Welcome and introductions</a:t>
            </a:r>
          </a:p>
          <a:p>
            <a:pPr marL="172702" indent="-172702">
              <a:buFont typeface="Arial" panose="020B0604020202020204" pitchFamily="34" charset="0"/>
              <a:buChar char="•"/>
            </a:pPr>
            <a:endParaRPr lang="en-GB" b="0" u="none" dirty="0"/>
          </a:p>
          <a:p>
            <a:pPr marL="172702" indent="-172702">
              <a:buFont typeface="Arial" panose="020B0604020202020204" pitchFamily="34" charset="0"/>
              <a:buChar char="•"/>
            </a:pPr>
            <a:r>
              <a:rPr lang="en-GB" b="0" u="none" dirty="0"/>
              <a:t>Today’s presentation is to inform you about the Apprenticeship Support &amp; Knowledge for schools project (ASK for short)</a:t>
            </a:r>
          </a:p>
          <a:p>
            <a:pPr marL="172702" indent="-172702">
              <a:buFont typeface="Arial" panose="020B0604020202020204" pitchFamily="34" charset="0"/>
              <a:buChar char="•"/>
            </a:pPr>
            <a:endParaRPr lang="en-GB" dirty="0"/>
          </a:p>
          <a:p>
            <a:pPr marL="172702" indent="-172702">
              <a:buFont typeface="Arial" panose="020B0604020202020204" pitchFamily="34" charset="0"/>
              <a:buChar char="•"/>
            </a:pPr>
            <a:r>
              <a:rPr lang="en-GB" dirty="0"/>
              <a:t>The ASK project sits within the National Apprenticeship Service, funded by the Department for Education</a:t>
            </a:r>
            <a:br>
              <a:rPr lang="en-GB" dirty="0"/>
            </a:br>
            <a:r>
              <a:rPr lang="en-GB" dirty="0"/>
              <a:t>It launched in September 2015 as a pilot. It has been so successful that we then secured funding again for 2016/17 and this year 17/18. We are now in the process of contracting for the next three years.</a:t>
            </a:r>
          </a:p>
          <a:p>
            <a:pPr marL="172702" indent="-172702">
              <a:buFont typeface="Arial" panose="020B0604020202020204" pitchFamily="34" charset="0"/>
              <a:buChar char="•"/>
            </a:pPr>
            <a:endParaRPr lang="en-GB" dirty="0"/>
          </a:p>
          <a:p>
            <a:pPr marL="172702" indent="-172702">
              <a:buFont typeface="Arial" panose="020B0604020202020204" pitchFamily="34" charset="0"/>
              <a:buChar char="•"/>
            </a:pPr>
            <a:r>
              <a:rPr lang="en-GB" b="0" u="none" dirty="0"/>
              <a:t>Through this National Apprenticeship Service project, we are successfully establishing relationships with thousands of schools across England to help to change the way that apprenticeships are perceived by students, teachers and parents.</a:t>
            </a:r>
          </a:p>
          <a:p>
            <a:pPr marL="172702" indent="-172702">
              <a:buFont typeface="Arial" panose="020B0604020202020204" pitchFamily="34" charset="0"/>
              <a:buChar char="•"/>
            </a:pPr>
            <a:endParaRPr lang="en-GB" b="0" u="none" dirty="0"/>
          </a:p>
          <a:p>
            <a:pPr marL="172702" indent="-172702">
              <a:buFont typeface="Arial" panose="020B0604020202020204" pitchFamily="34" charset="0"/>
              <a:buChar char="•"/>
            </a:pPr>
            <a:r>
              <a:rPr lang="en-GB" b="0" u="none" dirty="0"/>
              <a:t>The presentation today will last approximately 20 minutes and we will then have time for questions.</a:t>
            </a:r>
          </a:p>
        </p:txBody>
      </p:sp>
      <p:sp>
        <p:nvSpPr>
          <p:cNvPr id="4" name="Header Placeholder 3"/>
          <p:cNvSpPr>
            <a:spLocks noGrp="1"/>
          </p:cNvSpPr>
          <p:nvPr>
            <p:ph type="hdr" sz="quarter" idx="10"/>
          </p:nvPr>
        </p:nvSpPr>
        <p:spPr/>
        <p:txBody>
          <a:bodyPr/>
          <a:lstStyle/>
          <a:p>
            <a:r>
              <a:rPr lang="en-GB"/>
              <a:t>Apprenticeship Support and Knowledge in Schools (ASK)</a:t>
            </a:r>
          </a:p>
        </p:txBody>
      </p:sp>
      <p:sp>
        <p:nvSpPr>
          <p:cNvPr id="5" name="Slide Number Placeholder 4"/>
          <p:cNvSpPr>
            <a:spLocks noGrp="1"/>
          </p:cNvSpPr>
          <p:nvPr>
            <p:ph type="sldNum" sz="quarter" idx="11"/>
          </p:nvPr>
        </p:nvSpPr>
        <p:spPr/>
        <p:txBody>
          <a:bodyPr/>
          <a:lstStyle/>
          <a:p>
            <a:fld id="{0365A29D-C0B9-41C6-BEC0-29DFAAEEA45B}" type="slidenum">
              <a:rPr lang="en-GB" smtClean="0"/>
              <a:pPr/>
              <a:t>1</a:t>
            </a:fld>
            <a:endParaRPr lang="en-GB"/>
          </a:p>
        </p:txBody>
      </p:sp>
    </p:spTree>
    <p:extLst>
      <p:ext uri="{BB962C8B-B14F-4D97-AF65-F5344CB8AC3E}">
        <p14:creationId xmlns:p14="http://schemas.microsoft.com/office/powerpoint/2010/main" val="99185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ASK programme offers a wide range of support for your students and staff.</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image shows how it is split into a digital offer (which is unlimited for all to access) and a bespoke offer which is tailored to the needs of the school or college that we are working with.</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Step 1 is to book a planning meeting as soon as possible so that our expert delivery partners can discuss your needs and plan in the most appropriate support for you.</a:t>
            </a:r>
            <a:endParaRPr lang="en-GB" dirty="0"/>
          </a:p>
        </p:txBody>
      </p:sp>
      <p:sp>
        <p:nvSpPr>
          <p:cNvPr id="4" name="Header Placeholder 3"/>
          <p:cNvSpPr>
            <a:spLocks noGrp="1"/>
          </p:cNvSpPr>
          <p:nvPr>
            <p:ph type="hdr" sz="quarter" idx="10"/>
          </p:nvPr>
        </p:nvSpPr>
        <p:spPr/>
        <p:txBody>
          <a:bodyPr/>
          <a:lstStyle/>
          <a:p>
            <a:r>
              <a:rPr lang="en-GB"/>
              <a:t>Apprenticeship Support and Knowledge in Schools (ASK)</a:t>
            </a:r>
          </a:p>
        </p:txBody>
      </p:sp>
      <p:sp>
        <p:nvSpPr>
          <p:cNvPr id="5" name="Slide Number Placeholder 4"/>
          <p:cNvSpPr>
            <a:spLocks noGrp="1"/>
          </p:cNvSpPr>
          <p:nvPr>
            <p:ph type="sldNum" sz="quarter" idx="11"/>
          </p:nvPr>
        </p:nvSpPr>
        <p:spPr/>
        <p:txBody>
          <a:bodyPr/>
          <a:lstStyle/>
          <a:p>
            <a:fld id="{0365A29D-C0B9-41C6-BEC0-29DFAAEEA45B}" type="slidenum">
              <a:rPr lang="en-GB" smtClean="0"/>
              <a:pPr/>
              <a:t>2</a:t>
            </a:fld>
            <a:endParaRPr lang="en-GB"/>
          </a:p>
        </p:txBody>
      </p:sp>
    </p:spTree>
    <p:extLst>
      <p:ext uri="{BB962C8B-B14F-4D97-AF65-F5344CB8AC3E}">
        <p14:creationId xmlns:p14="http://schemas.microsoft.com/office/powerpoint/2010/main" val="324290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ASK programme offers every educational establishment in England with students in years 10 – 13 access to a</a:t>
            </a:r>
          </a:p>
          <a:p>
            <a:r>
              <a:rPr lang="en-GB" sz="1200" b="0" i="0" u="none" strike="noStrike" kern="1200" baseline="0" dirty="0">
                <a:solidFill>
                  <a:schemeClr val="tx1"/>
                </a:solidFill>
                <a:latin typeface="+mn-lt"/>
                <a:ea typeface="+mn-ea"/>
                <a:cs typeface="+mn-cs"/>
              </a:rPr>
              <a:t>fully funded, bespoke apprenticeship support package to transform apprenticeship awareness activities so that students, parents, teachers and governors can be informed about the wonderful opportunities that apprenticeships can offer.</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range of workshops and activities available is vast.</a:t>
            </a:r>
          </a:p>
          <a:p>
            <a:r>
              <a:rPr lang="en-GB" sz="1200" b="0" i="0" u="none" strike="noStrike" kern="1200" baseline="0" dirty="0">
                <a:solidFill>
                  <a:schemeClr val="tx1"/>
                </a:solidFill>
                <a:latin typeface="+mn-lt"/>
                <a:ea typeface="+mn-ea"/>
                <a:cs typeface="+mn-cs"/>
              </a:rPr>
              <a:t>We can support students, teachers and parents.</a:t>
            </a:r>
          </a:p>
          <a:p>
            <a:endParaRPr lang="en-GB" sz="1200" b="0" i="0" u="none" strike="noStrike" kern="1200" baseline="0" dirty="0">
              <a:solidFill>
                <a:schemeClr val="tx1"/>
              </a:solidFill>
              <a:latin typeface="+mn-lt"/>
              <a:ea typeface="+mn-ea"/>
              <a:cs typeface="+mn-cs"/>
            </a:endParaRPr>
          </a:p>
          <a:p>
            <a:endParaRPr lang="en-GB" b="1" dirty="0"/>
          </a:p>
        </p:txBody>
      </p:sp>
      <p:sp>
        <p:nvSpPr>
          <p:cNvPr id="4" name="Slide Number Placeholder 3"/>
          <p:cNvSpPr>
            <a:spLocks noGrp="1"/>
          </p:cNvSpPr>
          <p:nvPr>
            <p:ph type="sldNum" sz="quarter" idx="10"/>
          </p:nvPr>
        </p:nvSpPr>
        <p:spPr/>
        <p:txBody>
          <a:bodyPr/>
          <a:lstStyle/>
          <a:p>
            <a:fld id="{0365A29D-C0B9-41C6-BEC0-29DFAAEEA45B}" type="slidenum">
              <a:rPr lang="en-GB" smtClean="0"/>
              <a:pPr/>
              <a:t>3</a:t>
            </a:fld>
            <a:endParaRPr lang="en-GB" dirty="0"/>
          </a:p>
        </p:txBody>
      </p:sp>
    </p:spTree>
    <p:extLst>
      <p:ext uri="{BB962C8B-B14F-4D97-AF65-F5344CB8AC3E}">
        <p14:creationId xmlns:p14="http://schemas.microsoft.com/office/powerpoint/2010/main" val="280567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to the bespoke offer, the Amazing Apprenticeships website offers schools and colleges a wide range of exciting resources</a:t>
            </a:r>
          </a:p>
          <a:p>
            <a:endParaRPr lang="en-GB" dirty="0"/>
          </a:p>
          <a:p>
            <a:r>
              <a:rPr lang="en-GB" dirty="0"/>
              <a:t>You can download posters, activity guides, films, case studies and much more.</a:t>
            </a:r>
          </a:p>
        </p:txBody>
      </p:sp>
      <p:sp>
        <p:nvSpPr>
          <p:cNvPr id="4" name="Header Placeholder 3"/>
          <p:cNvSpPr>
            <a:spLocks noGrp="1"/>
          </p:cNvSpPr>
          <p:nvPr>
            <p:ph type="hdr" sz="quarter" idx="10"/>
          </p:nvPr>
        </p:nvSpPr>
        <p:spPr/>
        <p:txBody>
          <a:bodyPr/>
          <a:lstStyle/>
          <a:p>
            <a:r>
              <a:rPr lang="en-GB"/>
              <a:t>Apprenticeship Support and Knowledge in Schools (ASK)</a:t>
            </a:r>
          </a:p>
        </p:txBody>
      </p:sp>
      <p:sp>
        <p:nvSpPr>
          <p:cNvPr id="5" name="Slide Number Placeholder 4"/>
          <p:cNvSpPr>
            <a:spLocks noGrp="1"/>
          </p:cNvSpPr>
          <p:nvPr>
            <p:ph type="sldNum" sz="quarter" idx="11"/>
          </p:nvPr>
        </p:nvSpPr>
        <p:spPr/>
        <p:txBody>
          <a:bodyPr/>
          <a:lstStyle/>
          <a:p>
            <a:fld id="{0365A29D-C0B9-41C6-BEC0-29DFAAEEA45B}" type="slidenum">
              <a:rPr lang="en-GB" smtClean="0"/>
              <a:pPr/>
              <a:t>4</a:t>
            </a:fld>
            <a:endParaRPr lang="en-GB"/>
          </a:p>
        </p:txBody>
      </p:sp>
    </p:spTree>
    <p:extLst>
      <p:ext uri="{BB962C8B-B14F-4D97-AF65-F5344CB8AC3E}">
        <p14:creationId xmlns:p14="http://schemas.microsoft.com/office/powerpoint/2010/main" val="428464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Through the Young Apprentice Ambassador Network we have hundreds of brilliant apprentices who have received</a:t>
            </a:r>
          </a:p>
          <a:p>
            <a:r>
              <a:rPr lang="en-GB" sz="1200" b="0" i="0" u="none" strike="noStrike" kern="1200" baseline="0" dirty="0">
                <a:solidFill>
                  <a:schemeClr val="tx1"/>
                </a:solidFill>
                <a:latin typeface="+mn-lt"/>
                <a:ea typeface="+mn-ea"/>
                <a:cs typeface="+mn-cs"/>
              </a:rPr>
              <a:t>training to speak publicly about their apprenticeship experience. Schools and colleges can request a talk by completing the form on the Amazing Apprenticeships website. We will then work to find you a suitable apprentice to come along and meet your students.</a:t>
            </a:r>
            <a:endParaRPr lang="en-GB" b="1" u="sng" dirty="0"/>
          </a:p>
        </p:txBody>
      </p:sp>
      <p:sp>
        <p:nvSpPr>
          <p:cNvPr id="4" name="Slide Number Placeholder 3"/>
          <p:cNvSpPr>
            <a:spLocks noGrp="1"/>
          </p:cNvSpPr>
          <p:nvPr>
            <p:ph type="sldNum" sz="quarter" idx="10"/>
          </p:nvPr>
        </p:nvSpPr>
        <p:spPr/>
        <p:txBody>
          <a:bodyPr/>
          <a:lstStyle/>
          <a:p>
            <a:fld id="{0365A29D-C0B9-41C6-BEC0-29DFAAEEA45B}" type="slidenum">
              <a:rPr lang="en-GB" smtClean="0"/>
              <a:pPr/>
              <a:t>5</a:t>
            </a:fld>
            <a:endParaRPr lang="en-GB" dirty="0"/>
          </a:p>
        </p:txBody>
      </p:sp>
    </p:spTree>
    <p:extLst>
      <p:ext uri="{BB962C8B-B14F-4D97-AF65-F5344CB8AC3E}">
        <p14:creationId xmlns:p14="http://schemas.microsoft.com/office/powerpoint/2010/main" val="224783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Our exciting range of live broadcasts showcase some of the most inspiring apprenticeship opportunities available and feature live interviews with the</a:t>
            </a:r>
          </a:p>
          <a:p>
            <a:r>
              <a:rPr lang="en-GB" sz="1200" b="0" i="0" u="none" strike="noStrike" kern="1200" baseline="0" dirty="0">
                <a:solidFill>
                  <a:schemeClr val="tx1"/>
                </a:solidFill>
                <a:latin typeface="+mn-lt"/>
                <a:ea typeface="+mn-ea"/>
                <a:cs typeface="+mn-cs"/>
              </a:rPr>
              <a:t>employer and their apprentices. Watch the live broadcasts with groups of students to have your questions answered live on air. </a:t>
            </a:r>
          </a:p>
          <a:p>
            <a:r>
              <a:rPr lang="en-GB" sz="1200" b="0" i="0" u="none" strike="noStrike" kern="1200" baseline="0" dirty="0">
                <a:solidFill>
                  <a:schemeClr val="tx1"/>
                </a:solidFill>
                <a:latin typeface="+mn-lt"/>
                <a:ea typeface="+mn-ea"/>
                <a:cs typeface="+mn-cs"/>
              </a:rPr>
              <a:t>Alternatively, you can watch on catch-up at a time to suit you.</a:t>
            </a:r>
            <a:endParaRPr lang="en-GB" sz="800" dirty="0"/>
          </a:p>
        </p:txBody>
      </p:sp>
      <p:sp>
        <p:nvSpPr>
          <p:cNvPr id="4" name="Slide Number Placeholder 3"/>
          <p:cNvSpPr>
            <a:spLocks noGrp="1"/>
          </p:cNvSpPr>
          <p:nvPr>
            <p:ph type="sldNum" sz="quarter" idx="10"/>
          </p:nvPr>
        </p:nvSpPr>
        <p:spPr/>
        <p:txBody>
          <a:bodyPr/>
          <a:lstStyle/>
          <a:p>
            <a:fld id="{0365A29D-C0B9-41C6-BEC0-29DFAAEEA45B}" type="slidenum">
              <a:rPr lang="en-GB" smtClean="0"/>
              <a:pPr/>
              <a:t>6</a:t>
            </a:fld>
            <a:endParaRPr lang="en-GB" dirty="0"/>
          </a:p>
        </p:txBody>
      </p:sp>
    </p:spTree>
    <p:extLst>
      <p:ext uri="{BB962C8B-B14F-4D97-AF65-F5344CB8AC3E}">
        <p14:creationId xmlns:p14="http://schemas.microsoft.com/office/powerpoint/2010/main" val="406185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It is completely free of charge to sign up to the Apprenticeship Champions network.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Our Apprenticeship Champions Network already boasts 1000+ members from schools and colleges across England who are proudly championing apprenticeship options to their students, parents and colleagues.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want to help you to do even more, so once you have joined we will provide you with:</a:t>
            </a:r>
          </a:p>
          <a:p>
            <a:pPr marL="171450" indent="-171450">
              <a:buFontTx/>
              <a:buChar char="-"/>
            </a:pPr>
            <a:r>
              <a:rPr lang="en-GB" sz="1200" b="0" i="0" u="none" strike="noStrike" kern="1200" baseline="0" dirty="0">
                <a:solidFill>
                  <a:schemeClr val="tx1"/>
                </a:solidFill>
                <a:latin typeface="+mn-lt"/>
                <a:ea typeface="+mn-ea"/>
                <a:cs typeface="+mn-cs"/>
              </a:rPr>
              <a:t>A poster pack</a:t>
            </a:r>
          </a:p>
          <a:p>
            <a:pPr marL="171450" indent="-171450">
              <a:buFontTx/>
              <a:buChar char="-"/>
            </a:pPr>
            <a:r>
              <a:rPr lang="en-GB" sz="1200" b="0" i="0" u="none" strike="noStrike" kern="1200" baseline="0" dirty="0">
                <a:solidFill>
                  <a:schemeClr val="tx1"/>
                </a:solidFill>
                <a:latin typeface="+mn-lt"/>
                <a:ea typeface="+mn-ea"/>
                <a:cs typeface="+mn-cs"/>
              </a:rPr>
              <a:t>A Champion Badge</a:t>
            </a:r>
          </a:p>
          <a:p>
            <a:pPr marL="171450" indent="-171450">
              <a:buFontTx/>
              <a:buChar char="-"/>
            </a:pPr>
            <a:r>
              <a:rPr lang="en-GB" sz="1200" b="0" i="0" u="none" strike="noStrike" kern="1200" baseline="0" dirty="0">
                <a:solidFill>
                  <a:schemeClr val="tx1"/>
                </a:solidFill>
                <a:latin typeface="+mn-lt"/>
                <a:ea typeface="+mn-ea"/>
                <a:cs typeface="+mn-cs"/>
              </a:rPr>
              <a:t>The opportunity to network and share best practice</a:t>
            </a:r>
          </a:p>
          <a:p>
            <a:pPr marL="171450" indent="-171450">
              <a:buFontTx/>
              <a:buChar char="-"/>
            </a:pPr>
            <a:r>
              <a:rPr lang="en-GB" sz="1200" b="0" i="0" u="none" strike="noStrike" kern="1200" baseline="0" dirty="0">
                <a:solidFill>
                  <a:schemeClr val="tx1"/>
                </a:solidFill>
                <a:latin typeface="+mn-lt"/>
                <a:ea typeface="+mn-ea"/>
                <a:cs typeface="+mn-cs"/>
              </a:rPr>
              <a:t>Monthly newsletter</a:t>
            </a:r>
          </a:p>
          <a:p>
            <a:pPr marL="171450" indent="-171450">
              <a:buFontTx/>
              <a:buChar char="-"/>
            </a:pPr>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What does it take to be a champion?</a:t>
            </a:r>
          </a:p>
          <a:p>
            <a:r>
              <a:rPr lang="en-GB" sz="1200" b="0" i="0" u="none" strike="noStrike" kern="1200" baseline="0" dirty="0">
                <a:solidFill>
                  <a:schemeClr val="tx1"/>
                </a:solidFill>
                <a:latin typeface="+mn-lt"/>
                <a:ea typeface="+mn-ea"/>
                <a:cs typeface="+mn-cs"/>
              </a:rPr>
              <a:t>We simply ask that you are committed to promoting apprenticeships as a credible option to young people, parents and</a:t>
            </a:r>
          </a:p>
          <a:p>
            <a:r>
              <a:rPr lang="en-GB" sz="1200" b="0" i="0" u="none" strike="noStrike" kern="1200" baseline="0" dirty="0">
                <a:solidFill>
                  <a:schemeClr val="tx1"/>
                </a:solidFill>
                <a:latin typeface="+mn-lt"/>
                <a:ea typeface="+mn-ea"/>
                <a:cs typeface="+mn-cs"/>
              </a:rPr>
              <a:t>colleagues – that’s all! You may even consider entering the National Apprenticeship Awards as Apprenticeship Champion of the year!</a:t>
            </a:r>
            <a:endParaRPr lang="en-GB" sz="800" dirty="0"/>
          </a:p>
        </p:txBody>
      </p:sp>
      <p:sp>
        <p:nvSpPr>
          <p:cNvPr id="4" name="Slide Number Placeholder 3"/>
          <p:cNvSpPr>
            <a:spLocks noGrp="1"/>
          </p:cNvSpPr>
          <p:nvPr>
            <p:ph type="sldNum" sz="quarter" idx="10"/>
          </p:nvPr>
        </p:nvSpPr>
        <p:spPr/>
        <p:txBody>
          <a:bodyPr/>
          <a:lstStyle/>
          <a:p>
            <a:fld id="{0365A29D-C0B9-41C6-BEC0-29DFAAEEA45B}" type="slidenum">
              <a:rPr lang="en-GB" smtClean="0"/>
              <a:pPr/>
              <a:t>7</a:t>
            </a:fld>
            <a:endParaRPr lang="en-GB" dirty="0"/>
          </a:p>
        </p:txBody>
      </p:sp>
    </p:spTree>
    <p:extLst>
      <p:ext uri="{BB962C8B-B14F-4D97-AF65-F5344CB8AC3E}">
        <p14:creationId xmlns:p14="http://schemas.microsoft.com/office/powerpoint/2010/main" val="349284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7663" indent="-342900">
              <a:buFont typeface="+mj-lt"/>
              <a:buAutoNum type="arabicPeriod"/>
            </a:pPr>
            <a:r>
              <a:rPr lang="en-GB" sz="1200" b="0" dirty="0"/>
              <a:t>Visit the Amazing Apprenticeships website</a:t>
            </a:r>
            <a:br>
              <a:rPr lang="en-GB" sz="1200" b="0" dirty="0"/>
            </a:br>
            <a:r>
              <a:rPr lang="en-GB" sz="1400" dirty="0"/>
              <a:t>www.amazingapprenticeships.com/request-support</a:t>
            </a:r>
            <a:br>
              <a:rPr lang="en-GB" sz="1200" b="0" dirty="0"/>
            </a:br>
            <a:endParaRPr lang="en-GB" sz="1200" b="0" dirty="0"/>
          </a:p>
          <a:p>
            <a:pPr marL="347663" indent="-342900">
              <a:buFont typeface="+mj-lt"/>
              <a:buAutoNum type="arabicPeriod"/>
            </a:pPr>
            <a:r>
              <a:rPr lang="en-GB" sz="1200" b="0" dirty="0"/>
              <a:t>Complete the ‘Request Support’ form</a:t>
            </a:r>
          </a:p>
          <a:p>
            <a:pPr marL="347663" indent="-342900">
              <a:buFont typeface="+mj-lt"/>
              <a:buAutoNum type="arabicPeriod"/>
            </a:pPr>
            <a:endParaRPr lang="en-GB" sz="1200" b="0" dirty="0"/>
          </a:p>
          <a:p>
            <a:pPr marL="347663" indent="-342900">
              <a:buFont typeface="+mj-lt"/>
              <a:buAutoNum type="arabicPeriod"/>
            </a:pPr>
            <a:r>
              <a:rPr lang="en-GB" sz="1200" b="0" dirty="0"/>
              <a:t>The Delivery Partner will contact you within 5 days</a:t>
            </a:r>
            <a:br>
              <a:rPr lang="en-GB" sz="1200" b="0" dirty="0"/>
            </a:br>
            <a:endParaRPr lang="en-GB" sz="1200" b="0" dirty="0"/>
          </a:p>
          <a:p>
            <a:pPr marL="347663" indent="-342900">
              <a:buFont typeface="+mj-lt"/>
              <a:buAutoNum type="arabicPeriod"/>
            </a:pPr>
            <a:r>
              <a:rPr lang="en-GB" sz="1200" b="0" dirty="0"/>
              <a:t>They will book in your planning meeting (telephone or face to face)</a:t>
            </a:r>
          </a:p>
          <a:p>
            <a:endParaRPr lang="en-GB" dirty="0"/>
          </a:p>
        </p:txBody>
      </p:sp>
      <p:sp>
        <p:nvSpPr>
          <p:cNvPr id="4" name="Header Placeholder 3"/>
          <p:cNvSpPr>
            <a:spLocks noGrp="1"/>
          </p:cNvSpPr>
          <p:nvPr>
            <p:ph type="hdr" sz="quarter" idx="10"/>
          </p:nvPr>
        </p:nvSpPr>
        <p:spPr/>
        <p:txBody>
          <a:bodyPr/>
          <a:lstStyle/>
          <a:p>
            <a:r>
              <a:rPr lang="en-GB"/>
              <a:t>Apprenticeship Support and Knowledge in Schools (ASK)</a:t>
            </a:r>
          </a:p>
        </p:txBody>
      </p:sp>
      <p:sp>
        <p:nvSpPr>
          <p:cNvPr id="5" name="Slide Number Placeholder 4"/>
          <p:cNvSpPr>
            <a:spLocks noGrp="1"/>
          </p:cNvSpPr>
          <p:nvPr>
            <p:ph type="sldNum" sz="quarter" idx="11"/>
          </p:nvPr>
        </p:nvSpPr>
        <p:spPr/>
        <p:txBody>
          <a:bodyPr/>
          <a:lstStyle/>
          <a:p>
            <a:fld id="{0365A29D-C0B9-41C6-BEC0-29DFAAEEA45B}" type="slidenum">
              <a:rPr lang="en-GB" smtClean="0"/>
              <a:pPr/>
              <a:t>8</a:t>
            </a:fld>
            <a:endParaRPr lang="en-GB"/>
          </a:p>
        </p:txBody>
      </p:sp>
    </p:spTree>
    <p:extLst>
      <p:ext uri="{BB962C8B-B14F-4D97-AF65-F5344CB8AC3E}">
        <p14:creationId xmlns:p14="http://schemas.microsoft.com/office/powerpoint/2010/main" val="387024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Apprenticeship Support and Knowledge in Schools (ASK)</a:t>
            </a:r>
          </a:p>
        </p:txBody>
      </p:sp>
      <p:sp>
        <p:nvSpPr>
          <p:cNvPr id="5" name="Slide Number Placeholder 4"/>
          <p:cNvSpPr>
            <a:spLocks noGrp="1"/>
          </p:cNvSpPr>
          <p:nvPr>
            <p:ph type="sldNum" sz="quarter" idx="11"/>
          </p:nvPr>
        </p:nvSpPr>
        <p:spPr/>
        <p:txBody>
          <a:bodyPr/>
          <a:lstStyle/>
          <a:p>
            <a:fld id="{0365A29D-C0B9-41C6-BEC0-29DFAAEEA45B}" type="slidenum">
              <a:rPr lang="en-GB" smtClean="0"/>
              <a:pPr/>
              <a:t>9</a:t>
            </a:fld>
            <a:endParaRPr lang="en-GB"/>
          </a:p>
        </p:txBody>
      </p:sp>
    </p:spTree>
    <p:extLst>
      <p:ext uri="{BB962C8B-B14F-4D97-AF65-F5344CB8AC3E}">
        <p14:creationId xmlns:p14="http://schemas.microsoft.com/office/powerpoint/2010/main" val="147159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4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18694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iver - graph and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4" name="Content Placeholder 3"/>
          <p:cNvSpPr>
            <a:spLocks noGrp="1"/>
          </p:cNvSpPr>
          <p:nvPr>
            <p:ph sz="quarter" idx="13"/>
          </p:nvPr>
        </p:nvSpPr>
        <p:spPr>
          <a:xfrm>
            <a:off x="6624638" y="1557338"/>
            <a:ext cx="2160587" cy="4716462"/>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14"/>
          </p:nvPr>
        </p:nvSpPr>
        <p:spPr>
          <a:xfrm>
            <a:off x="358775" y="1557338"/>
            <a:ext cx="6193445"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p:cNvSpPr>
            <a:spLocks noGrp="1"/>
          </p:cNvSpPr>
          <p:nvPr>
            <p:ph type="ftr" sz="quarter" idx="15"/>
          </p:nvPr>
        </p:nvSpPr>
        <p:spPr/>
        <p:txBody>
          <a:bodyPr/>
          <a:lstStyle/>
          <a:p>
            <a:pPr>
              <a:defRPr/>
            </a:pPr>
            <a:r>
              <a:rPr lang="en-GB" dirty="0"/>
              <a:t>Insert presentation title here 00/00/2016</a:t>
            </a:r>
          </a:p>
        </p:txBody>
      </p:sp>
      <p:sp>
        <p:nvSpPr>
          <p:cNvPr id="10" name="Slide Number Placeholder 9"/>
          <p:cNvSpPr>
            <a:spLocks noGrp="1"/>
          </p:cNvSpPr>
          <p:nvPr>
            <p:ph type="sldNum" sz="quarter" idx="16"/>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19850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renticeships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6" y="360000"/>
            <a:ext cx="8425692"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79949" y="1557338"/>
            <a:ext cx="4105275" cy="456882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3"/>
          </p:nvPr>
        </p:nvSpPr>
        <p:spPr/>
        <p:txBody>
          <a:bodyPr/>
          <a:lstStyle/>
          <a:p>
            <a:pPr>
              <a:defRPr/>
            </a:pPr>
            <a:r>
              <a:rPr lang="en-GB" dirty="0"/>
              <a:t>Insert presentation title here 00/00/2016</a:t>
            </a:r>
          </a:p>
        </p:txBody>
      </p:sp>
      <p:sp>
        <p:nvSpPr>
          <p:cNvPr id="6" name="Slide Number Placeholder 5"/>
          <p:cNvSpPr>
            <a:spLocks noGrp="1"/>
          </p:cNvSpPr>
          <p:nvPr>
            <p:ph type="sldNum" sz="quarter" idx="14"/>
          </p:nvPr>
        </p:nvSpPr>
        <p:spPr/>
        <p:txBody>
          <a:bodyPr/>
          <a:lstStyle/>
          <a:p>
            <a:fld id="{40C85525-34BA-42AB-9145-1C1207FA4778}" type="slidenum">
              <a:rPr lang="en-GB" smtClean="0"/>
              <a:pPr/>
              <a:t>‹#›</a:t>
            </a:fld>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45130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renticeships - text and 2 objects">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Content Placeholder 5"/>
          <p:cNvSpPr>
            <a:spLocks noGrp="1"/>
          </p:cNvSpPr>
          <p:nvPr>
            <p:ph sz="quarter" idx="4"/>
          </p:nvPr>
        </p:nvSpPr>
        <p:spPr>
          <a:xfrm>
            <a:off x="4668838" y="3753035"/>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14" name="Content Placeholder 5"/>
          <p:cNvSpPr>
            <a:spLocks noGrp="1"/>
          </p:cNvSpPr>
          <p:nvPr>
            <p:ph sz="quarter" idx="12"/>
          </p:nvPr>
        </p:nvSpPr>
        <p:spPr>
          <a:xfrm>
            <a:off x="338045" y="3753035"/>
            <a:ext cx="4137118"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quarter" idx="13"/>
          </p:nvPr>
        </p:nvSpPr>
        <p:spPr>
          <a:xfrm>
            <a:off x="358775" y="1557338"/>
            <a:ext cx="8426450" cy="2087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4"/>
          </p:nvPr>
        </p:nvSpPr>
        <p:spPr/>
        <p:txBody>
          <a:bodyPr/>
          <a:lstStyle/>
          <a:p>
            <a:pPr>
              <a:defRPr/>
            </a:pPr>
            <a:r>
              <a:rPr lang="en-GB" dirty="0"/>
              <a:t>Insert presentation title here 00/00/2016</a:t>
            </a:r>
          </a:p>
        </p:txBody>
      </p:sp>
      <p:sp>
        <p:nvSpPr>
          <p:cNvPr id="6" name="Slide Number Placeholder 5"/>
          <p:cNvSpPr>
            <a:spLocks noGrp="1"/>
          </p:cNvSpPr>
          <p:nvPr>
            <p:ph type="sldNum" sz="quarter" idx="15"/>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54949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renticeships deliver - text and graph">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a:lvl1pPr>
          </a:lstStyle>
          <a:p>
            <a:r>
              <a:rPr lang="en-US"/>
              <a:t>Click to edit Master title style</a:t>
            </a:r>
            <a:endParaRPr lang="en-GB" dirty="0"/>
          </a:p>
        </p:txBody>
      </p:sp>
      <p:sp>
        <p:nvSpPr>
          <p:cNvPr id="13" name="Content Placeholder 5"/>
          <p:cNvSpPr>
            <a:spLocks noGrp="1"/>
          </p:cNvSpPr>
          <p:nvPr>
            <p:ph sz="quarter" idx="4"/>
          </p:nvPr>
        </p:nvSpPr>
        <p:spPr>
          <a:xfrm>
            <a:off x="4668838" y="1557338"/>
            <a:ext cx="4116387" cy="2520765"/>
          </a:xfrm>
          <a:prstGeom prst="rect">
            <a:avLst/>
          </a:prstGeom>
        </p:spPr>
        <p:txBody>
          <a:bodyPr>
            <a:normAutofit/>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3" name="Footer Placeholder 2"/>
          <p:cNvSpPr>
            <a:spLocks noGrp="1"/>
          </p:cNvSpPr>
          <p:nvPr>
            <p:ph type="ftr" sz="quarter" idx="10"/>
          </p:nvPr>
        </p:nvSpPr>
        <p:spPr/>
        <p:txBody>
          <a:bodyPr/>
          <a:lstStyle/>
          <a:p>
            <a:pPr>
              <a:defRPr/>
            </a:pPr>
            <a:r>
              <a:rPr lang="en-GB" dirty="0"/>
              <a:t>Insert presentation title here 00/00/2016</a:t>
            </a:r>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4" name="Content Placeholder 3"/>
          <p:cNvSpPr>
            <a:spLocks noGrp="1"/>
          </p:cNvSpPr>
          <p:nvPr>
            <p:ph sz="quarter" idx="12"/>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99717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775" y="360000"/>
            <a:ext cx="8426450" cy="981438"/>
          </a:xfr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dirty="0"/>
          </a:p>
        </p:txBody>
      </p:sp>
    </p:spTree>
    <p:extLst>
      <p:ext uri="{BB962C8B-B14F-4D97-AF65-F5344CB8AC3E}">
        <p14:creationId xmlns:p14="http://schemas.microsoft.com/office/powerpoint/2010/main" val="337177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C1B918-6AC1-4CDC-ACBE-AED61CDF8213}" type="datetimeFigureOut">
              <a:rPr lang="en-GB" smtClean="0"/>
              <a:t>04/10/2018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B2BA2D-FB78-4E27-B75C-B128C6C83B27}" type="slidenum">
              <a:rPr lang="en-GB" smtClean="0"/>
              <a:t>‹#›</a:t>
            </a:fld>
            <a:endParaRPr lang="en-GB" dirty="0"/>
          </a:p>
        </p:txBody>
      </p:sp>
    </p:spTree>
    <p:extLst>
      <p:ext uri="{BB962C8B-B14F-4D97-AF65-F5344CB8AC3E}">
        <p14:creationId xmlns:p14="http://schemas.microsoft.com/office/powerpoint/2010/main" val="410949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p:txBody>
          <a:bodyPr/>
          <a:lstStyle/>
          <a:p>
            <a:fld id="{A7E25D06-9882-4E46-9327-9B5A73CDC15E}" type="slidenum">
              <a:rPr lang="en-US" smtClean="0"/>
              <a:t>‹#›</a:t>
            </a:fld>
            <a:endParaRPr lang="en-US"/>
          </a:p>
        </p:txBody>
      </p:sp>
    </p:spTree>
    <p:extLst>
      <p:ext uri="{BB962C8B-B14F-4D97-AF65-F5344CB8AC3E}">
        <p14:creationId xmlns:p14="http://schemas.microsoft.com/office/powerpoint/2010/main" val="220386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532" y="368660"/>
            <a:ext cx="4608512" cy="800219"/>
          </a:xfrm>
          <a:ln>
            <a:noFill/>
          </a:ln>
        </p:spPr>
        <p:txBody>
          <a:bodyPr wrap="square" lIns="0" tIns="0" rIns="0" bIns="0" anchor="t" anchorCtr="0">
            <a:spAutoFit/>
          </a:bodyPr>
          <a:lstStyle>
            <a:lvl1pPr algn="l">
              <a:defRPr sz="2600" b="1">
                <a:ln>
                  <a:noFill/>
                </a:ln>
                <a:solidFill>
                  <a:srgbClr val="E16D22"/>
                </a:solidFill>
                <a:latin typeface="Arial" pitchFamily="34" charset="0"/>
                <a:cs typeface="Arial" pitchFamily="34" charset="0"/>
              </a:defRPr>
            </a:lvl1pPr>
          </a:lstStyle>
          <a:p>
            <a:r>
              <a:rPr lang="en-US" dirty="0"/>
              <a:t>Click to edit </a:t>
            </a:r>
            <a:br>
              <a:rPr lang="en-US" dirty="0"/>
            </a:br>
            <a:r>
              <a:rPr lang="en-US" dirty="0"/>
              <a:t>Master title style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974696"/>
            <a:ext cx="1215031" cy="622656"/>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206" y="349434"/>
            <a:ext cx="1823262" cy="576350"/>
          </a:xfrm>
          <a:prstGeom prst="rect">
            <a:avLst/>
          </a:prstGeom>
        </p:spPr>
      </p:pic>
    </p:spTree>
    <p:extLst>
      <p:ext uri="{BB962C8B-B14F-4D97-AF65-F5344CB8AC3E}">
        <p14:creationId xmlns:p14="http://schemas.microsoft.com/office/powerpoint/2010/main" val="991634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358774" y="2780928"/>
            <a:ext cx="8425694" cy="1008112"/>
          </a:xfrm>
        </p:spPr>
        <p:txBody>
          <a:bodyPr/>
          <a:lstStyle>
            <a:lvl1pPr>
              <a:defRPr b="1">
                <a:solidFill>
                  <a:schemeClr val="tx2"/>
                </a:solidFill>
              </a:defRPr>
            </a:lvl1pPr>
          </a:lstStyle>
          <a:p>
            <a:r>
              <a:rPr lang="en-US"/>
              <a:t>Click to edit Master title style</a:t>
            </a:r>
            <a:endParaRPr lang="en-GB" dirty="0"/>
          </a:p>
        </p:txBody>
      </p:sp>
      <p:cxnSp>
        <p:nvCxnSpPr>
          <p:cNvPr id="11" name="Straight Connector 10"/>
          <p:cNvCxnSpPr/>
          <p:nvPr userDrawn="1"/>
        </p:nvCxnSpPr>
        <p:spPr>
          <a:xfrm>
            <a:off x="358775" y="3861048"/>
            <a:ext cx="842645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9532" y="2708920"/>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5974696"/>
            <a:ext cx="1215031" cy="622656"/>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206" y="349434"/>
            <a:ext cx="1823262" cy="576350"/>
          </a:xfrm>
          <a:prstGeom prst="rect">
            <a:avLst/>
          </a:prstGeom>
        </p:spPr>
      </p:pic>
    </p:spTree>
    <p:extLst>
      <p:ext uri="{BB962C8B-B14F-4D97-AF65-F5344CB8AC3E}">
        <p14:creationId xmlns:p14="http://schemas.microsoft.com/office/powerpoint/2010/main" val="253663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1">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8" y="728700"/>
            <a:ext cx="6300700" cy="4455324"/>
          </a:xfrm>
          <a:prstGeom prst="rect">
            <a:avLst/>
          </a:prstGeom>
        </p:spPr>
      </p:pic>
      <p:sp>
        <p:nvSpPr>
          <p:cNvPr id="8"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0" name="Straight Connector 9"/>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4"/>
          </p:nvPr>
        </p:nvSpPr>
        <p:spPr/>
        <p:txBody>
          <a:bodyPr/>
          <a:lstStyle/>
          <a:p>
            <a:fld id="{40C85525-34BA-42AB-9145-1C1207FA4778}" type="slidenum">
              <a:rPr lang="en-GB" smtClean="0"/>
              <a:pPr/>
              <a:t>‹#›</a:t>
            </a:fld>
            <a:endParaRPr lang="en-GB" dirty="0"/>
          </a:p>
        </p:txBody>
      </p:sp>
      <p:sp>
        <p:nvSpPr>
          <p:cNvPr id="2" name="Footer Placeholder 1"/>
          <p:cNvSpPr>
            <a:spLocks noGrp="1"/>
          </p:cNvSpPr>
          <p:nvPr>
            <p:ph type="ftr" sz="quarter" idx="15"/>
          </p:nvPr>
        </p:nvSpPr>
        <p:spPr/>
        <p:txBody>
          <a:bodyPr/>
          <a:lstStyle/>
          <a:p>
            <a:pPr>
              <a:defRPr/>
            </a:pPr>
            <a:r>
              <a:rPr lang="en-GB" dirty="0"/>
              <a:t>Insert presentation title here 00/00/2016</a:t>
            </a:r>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90003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2">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467544" y="764704"/>
            <a:ext cx="8217719" cy="4356484"/>
          </a:xfrm>
          <a:prstGeom prst="rect">
            <a:avLst/>
          </a:prstGeom>
        </p:spPr>
      </p:pic>
      <p:sp>
        <p:nvSpPr>
          <p:cNvPr id="17"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19" name="Straight Connector 18"/>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0"/>
          </p:nvPr>
        </p:nvSpPr>
        <p:spPr/>
        <p:txBody>
          <a:bodyPr/>
          <a:lstStyle/>
          <a:p>
            <a:pPr>
              <a:defRPr/>
            </a:pPr>
            <a:r>
              <a:rPr lang="en-GB" dirty="0"/>
              <a:t>Insert presentation title here 00/00/2016</a:t>
            </a:r>
          </a:p>
        </p:txBody>
      </p:sp>
      <p:sp>
        <p:nvSpPr>
          <p:cNvPr id="4" name="Slide Number Placeholder 3"/>
          <p:cNvSpPr>
            <a:spLocks noGrp="1"/>
          </p:cNvSpPr>
          <p:nvPr>
            <p:ph type="sldNum" sz="quarter" idx="11"/>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3604489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3">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1163402" y="764704"/>
            <a:ext cx="6826002" cy="4356484"/>
          </a:xfrm>
          <a:prstGeom prst="rect">
            <a:avLst/>
          </a:prstGeom>
        </p:spPr>
      </p:pic>
      <p:sp>
        <p:nvSpPr>
          <p:cNvPr id="2" name="Title 1"/>
          <p:cNvSpPr>
            <a:spLocks noGrp="1"/>
          </p:cNvSpPr>
          <p:nvPr>
            <p:ph type="ctrTitle"/>
          </p:nvPr>
        </p:nvSpPr>
        <p:spPr>
          <a:xfrm>
            <a:off x="359999" y="5553236"/>
            <a:ext cx="8424469" cy="400110"/>
          </a:xfrm>
        </p:spPr>
        <p:txBody>
          <a:bodyPr wrap="square" lIns="0" tIns="0" rIns="0" bIns="0" anchor="t" anchorCtr="0">
            <a:spAutoFit/>
          </a:bodyPr>
          <a:lstStyle>
            <a:lvl1pPr algn="ctr">
              <a:defRPr sz="2600" b="1">
                <a:solidFill>
                  <a:srgbClr val="E16D22"/>
                </a:solidFill>
                <a:latin typeface="Arial" pitchFamily="34" charset="0"/>
                <a:cs typeface="Arial" pitchFamily="34" charset="0"/>
              </a:defRPr>
            </a:lvl1pPr>
          </a:lstStyle>
          <a:p>
            <a:r>
              <a:rPr lang="en-US"/>
              <a:t>Click to edit Master title style</a:t>
            </a:r>
            <a:endParaRPr lang="en-GB" dirty="0"/>
          </a:p>
        </p:txBody>
      </p:sp>
      <p:cxnSp>
        <p:nvCxnSpPr>
          <p:cNvPr id="8" name="Straight Connector 7"/>
          <p:cNvCxnSpPr/>
          <p:nvPr/>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358775" y="6093296"/>
            <a:ext cx="842645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0"/>
          </p:nvPr>
        </p:nvSpPr>
        <p:spPr/>
        <p:txBody>
          <a:bodyPr/>
          <a:lstStyle/>
          <a:p>
            <a:pPr>
              <a:defRPr/>
            </a:pPr>
            <a:r>
              <a:rPr lang="en-GB" dirty="0"/>
              <a:t>Insert presentation title here 00/00/2016</a:t>
            </a:r>
          </a:p>
        </p:txBody>
      </p:sp>
      <p:sp>
        <p:nvSpPr>
          <p:cNvPr id="6" name="Slide Number Placeholder 5"/>
          <p:cNvSpPr>
            <a:spLocks noGrp="1"/>
          </p:cNvSpPr>
          <p:nvPr>
            <p:ph type="sldNum" sz="quarter" idx="11"/>
          </p:nvPr>
        </p:nvSpPr>
        <p:spPr/>
        <p:txBody>
          <a:bodyPr/>
          <a:lstStyle/>
          <a:p>
            <a:fld id="{40C85525-34BA-42AB-9145-1C1207FA4778}" type="slidenum">
              <a:rPr lang="en-GB" smtClean="0"/>
              <a:pPr/>
              <a:t>‹#›</a:t>
            </a:fld>
            <a:endParaRPr lang="en-GB" dirty="0"/>
          </a:p>
        </p:txBody>
      </p:sp>
      <p:sp>
        <p:nvSpPr>
          <p:cNvPr id="9"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98501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358775" y="1557338"/>
            <a:ext cx="8316913"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r>
              <a:rPr lang="en-GB" dirty="0"/>
              <a:t>Insert presentation title here 00/00/2016</a:t>
            </a:r>
          </a:p>
        </p:txBody>
      </p:sp>
      <p:sp>
        <p:nvSpPr>
          <p:cNvPr id="7"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405749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iver - tex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358774" y="360000"/>
            <a:ext cx="8425694" cy="981438"/>
          </a:xfrm>
        </p:spPr>
        <p:txBody>
          <a:bodyPr/>
          <a:lstStyle/>
          <a:p>
            <a:r>
              <a:rPr lang="en-US"/>
              <a:t>Click to edit Master title style</a:t>
            </a:r>
            <a:endParaRPr lang="en-GB" dirty="0"/>
          </a:p>
        </p:txBody>
      </p:sp>
      <p:sp>
        <p:nvSpPr>
          <p:cNvPr id="13" name="Text Placeholder 2"/>
          <p:cNvSpPr>
            <a:spLocks noGrp="1"/>
          </p:cNvSpPr>
          <p:nvPr>
            <p:ph idx="12"/>
          </p:nvPr>
        </p:nvSpPr>
        <p:spPr>
          <a:xfrm>
            <a:off x="4672198" y="1557338"/>
            <a:ext cx="4113027" cy="4716462"/>
          </a:xfrm>
          <a:prstGeom prst="rect">
            <a:avLst/>
          </a:prstGeom>
        </p:spPr>
        <p:txBody>
          <a:bodyPr vert="horz" lIns="0" tIns="0" rIns="0" bIns="0" rtlCol="0">
            <a:noAutofit/>
          </a:bodyPr>
          <a:lstStyle/>
          <a:p>
            <a:pPr lvl="0"/>
            <a:r>
              <a:rPr lang="en-US"/>
              <a:t>Click to edit Master text styles</a:t>
            </a:r>
          </a:p>
        </p:txBody>
      </p:sp>
      <p:sp>
        <p:nvSpPr>
          <p:cNvPr id="14" name="Footer Placeholder 4"/>
          <p:cNvSpPr txBox="1">
            <a:spLocks/>
          </p:cNvSpPr>
          <p:nvPr/>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Footer Placeholder 4"/>
          <p:cNvSpPr txBox="1">
            <a:spLocks/>
          </p:cNvSpPr>
          <p:nvPr userDrawn="1"/>
        </p:nvSpPr>
        <p:spPr>
          <a:xfrm>
            <a:off x="7740352" y="368660"/>
            <a:ext cx="1036270" cy="368300"/>
          </a:xfrm>
          <a:prstGeom prst="rect">
            <a:avLst/>
          </a:prstGeom>
        </p:spPr>
        <p:txBody>
          <a:bodyPr lIns="0" tIns="36000" rIns="0" bIns="0" anchor="t" anchorCtr="0"/>
          <a:lstStyle>
            <a:defPPr>
              <a:defRPr lang="en-US"/>
            </a:defPPr>
            <a:lvl1pPr marL="0" algn="r" defTabSz="914400" rtl="0" eaLnBrk="1" latinLnBrk="0" hangingPunct="1">
              <a:defRPr sz="1000" b="1"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4" name="Content Placeholder 3"/>
          <p:cNvSpPr>
            <a:spLocks noGrp="1"/>
          </p:cNvSpPr>
          <p:nvPr>
            <p:ph sz="quarter" idx="13"/>
          </p:nvPr>
        </p:nvSpPr>
        <p:spPr>
          <a:xfrm>
            <a:off x="358775" y="1557338"/>
            <a:ext cx="4116388"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4"/>
          </p:nvPr>
        </p:nvSpPr>
        <p:spPr/>
        <p:txBody>
          <a:bodyPr/>
          <a:lstStyle/>
          <a:p>
            <a:pPr>
              <a:defRPr/>
            </a:pPr>
            <a:r>
              <a:rPr lang="en-GB" dirty="0"/>
              <a:t>Insert presentation title here 00/00/2016</a:t>
            </a:r>
          </a:p>
        </p:txBody>
      </p:sp>
      <p:sp>
        <p:nvSpPr>
          <p:cNvPr id="7" name="Slide Number Placeholder 6"/>
          <p:cNvSpPr>
            <a:spLocks noGrp="1"/>
          </p:cNvSpPr>
          <p:nvPr>
            <p:ph type="sldNum" sz="quarter" idx="15"/>
          </p:nvPr>
        </p:nvSpPr>
        <p:spPr/>
        <p:txBody>
          <a:bodyPr/>
          <a:lstStyle/>
          <a:p>
            <a:fld id="{40C85525-34BA-42AB-9145-1C1207FA4778}" type="slidenum">
              <a:rPr lang="en-GB" smtClean="0"/>
              <a:pPr/>
              <a:t>‹#›</a:t>
            </a:fld>
            <a:endParaRPr lang="en-GB" dirty="0"/>
          </a:p>
        </p:txBody>
      </p:sp>
      <p:sp>
        <p:nvSpPr>
          <p:cNvPr id="10" name="Footer Placeholder 4"/>
          <p:cNvSpPr txBox="1">
            <a:spLocks/>
          </p:cNvSpPr>
          <p:nvPr userDrawn="1"/>
        </p:nvSpPr>
        <p:spPr>
          <a:xfrm>
            <a:off x="6300192" y="6489340"/>
            <a:ext cx="2232248"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National Apprenticeship Service</a:t>
            </a:r>
          </a:p>
        </p:txBody>
      </p:sp>
    </p:spTree>
    <p:extLst>
      <p:ext uri="{BB962C8B-B14F-4D97-AF65-F5344CB8AC3E}">
        <p14:creationId xmlns:p14="http://schemas.microsoft.com/office/powerpoint/2010/main" val="2265418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UNOFFICIAL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
            <a:ext cx="2065416" cy="774531"/>
          </a:xfrm>
          <a:prstGeom prst="rect">
            <a:avLst/>
          </a:prstGeom>
        </p:spPr>
      </p:pic>
      <p:sp>
        <p:nvSpPr>
          <p:cNvPr id="2" name="Title Placeholder 1"/>
          <p:cNvSpPr>
            <a:spLocks noGrp="1"/>
          </p:cNvSpPr>
          <p:nvPr>
            <p:ph type="title"/>
          </p:nvPr>
        </p:nvSpPr>
        <p:spPr>
          <a:xfrm>
            <a:off x="428221" y="1021948"/>
            <a:ext cx="8258579" cy="395690"/>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28221" y="1678914"/>
            <a:ext cx="8258579" cy="444724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25D06-9882-4E46-9327-9B5A73CDC15E}" type="slidenum">
              <a:rPr lang="en-US" smtClean="0"/>
              <a:t>‹#›</a:t>
            </a:fld>
            <a:endParaRPr lang="en-US" dirty="0"/>
          </a:p>
        </p:txBody>
      </p:sp>
      <p:cxnSp>
        <p:nvCxnSpPr>
          <p:cNvPr id="7" name="Straight Connector 6"/>
          <p:cNvCxnSpPr/>
          <p:nvPr userDrawn="1"/>
        </p:nvCxnSpPr>
        <p:spPr>
          <a:xfrm>
            <a:off x="428221" y="6356350"/>
            <a:ext cx="825857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2058358" y="663990"/>
            <a:ext cx="6628442"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763340" y="6410542"/>
            <a:ext cx="3997290" cy="276999"/>
          </a:xfrm>
          <a:prstGeom prst="rect">
            <a:avLst/>
          </a:prstGeom>
          <a:noFill/>
        </p:spPr>
        <p:txBody>
          <a:bodyPr wrap="square" rtlCol="0">
            <a:spAutoFit/>
          </a:bodyPr>
          <a:lstStyle/>
          <a:p>
            <a:pPr algn="r"/>
            <a:r>
              <a:rPr lang="en-US" sz="1200" dirty="0"/>
              <a:t>APPRENTICESHIP</a:t>
            </a:r>
            <a:r>
              <a:rPr lang="en-US" sz="1200" baseline="0" dirty="0"/>
              <a:t> SUPPORT AND KNOWLEDGE FOR SCHOOLS</a:t>
            </a:r>
            <a:endParaRPr lang="en-US" sz="1200" dirty="0"/>
          </a:p>
        </p:txBody>
      </p:sp>
      <p:pic>
        <p:nvPicPr>
          <p:cNvPr id="11" name="Picture 10" descr="SFA_BS_1494.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299962" y="71026"/>
            <a:ext cx="1459828" cy="546856"/>
          </a:xfrm>
          <a:prstGeom prst="rect">
            <a:avLst/>
          </a:prstGeom>
        </p:spPr>
      </p:pic>
    </p:spTree>
    <p:extLst>
      <p:ext uri="{BB962C8B-B14F-4D97-AF65-F5344CB8AC3E}">
        <p14:creationId xmlns:p14="http://schemas.microsoft.com/office/powerpoint/2010/main" val="3877958461"/>
      </p:ext>
    </p:extLst>
  </p:cSld>
  <p:clrMap bg1="lt1" tx1="dk1" bg2="lt2" tx2="dk2" accent1="accent1" accent2="accent2" accent3="accent3" accent4="accent4" accent5="accent5" accent6="accent6" hlink="hlink" folHlink="folHlink"/>
  <p:sldLayoutIdLst>
    <p:sldLayoutId id="2147483690" r:id="rId1"/>
    <p:sldLayoutId id="2147483691" r:id="rId2"/>
  </p:sldLayoutIdLst>
  <p:hf sldNum="0" hdr="0" ftr="0" dt="0"/>
  <p:txStyles>
    <p:titleStyle>
      <a:lvl1pPr algn="l" defTabSz="4572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oter Placeholder 8"/>
          <p:cNvSpPr>
            <a:spLocks noGrp="1"/>
          </p:cNvSpPr>
          <p:nvPr>
            <p:ph type="ftr" sz="quarter" idx="3"/>
          </p:nvPr>
        </p:nvSpPr>
        <p:spPr>
          <a:xfrm>
            <a:off x="338138" y="6410172"/>
            <a:ext cx="6048000" cy="367200"/>
          </a:xfrm>
          <a:prstGeom prst="rect">
            <a:avLst/>
          </a:prstGeom>
        </p:spPr>
        <p:txBody>
          <a:bodyPr vert="horz" lIns="0" tIns="45720" rIns="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lang="en-GB" sz="1000" b="0" kern="1200" baseline="0" dirty="0">
                <a:solidFill>
                  <a:srgbClr val="000000"/>
                </a:solidFill>
                <a:latin typeface="Arial" pitchFamily="34" charset="0"/>
                <a:ea typeface="+mn-ea"/>
                <a:cs typeface="Arial" pitchFamily="34" charset="0"/>
              </a:defRPr>
            </a:lvl1pPr>
          </a:lstStyle>
          <a:p>
            <a:pPr>
              <a:defRPr/>
            </a:pPr>
            <a:r>
              <a:rPr lang="en-GB" dirty="0"/>
              <a:t>Insert presentation title here 00/00/2016</a:t>
            </a:r>
          </a:p>
        </p:txBody>
      </p:sp>
      <p:sp>
        <p:nvSpPr>
          <p:cNvPr id="2" name="Title Placeholder 1"/>
          <p:cNvSpPr>
            <a:spLocks noGrp="1"/>
          </p:cNvSpPr>
          <p:nvPr>
            <p:ph type="title"/>
          </p:nvPr>
        </p:nvSpPr>
        <p:spPr>
          <a:xfrm>
            <a:off x="358775" y="360000"/>
            <a:ext cx="8426450" cy="981438"/>
          </a:xfrm>
          <a:prstGeom prst="rect">
            <a:avLst/>
          </a:prstGeom>
        </p:spPr>
        <p:txBody>
          <a:bodyPr vert="horz" lIns="0" tIns="36000" rIns="0" bIns="0" rtlCol="0" anchor="t" anchorCtr="0">
            <a:noAutofit/>
          </a:bodyPr>
          <a:lstStyle/>
          <a:p>
            <a:r>
              <a:rPr lang="en-US"/>
              <a:t>Click to edit Master title style</a:t>
            </a:r>
            <a:endParaRPr lang="en-GB" dirty="0"/>
          </a:p>
        </p:txBody>
      </p:sp>
      <p:cxnSp>
        <p:nvCxnSpPr>
          <p:cNvPr id="4" name="Straight Connector 3"/>
          <p:cNvCxnSpPr/>
          <p:nvPr/>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userDrawn="1"/>
        </p:nvCxnSpPr>
        <p:spPr>
          <a:xfrm>
            <a:off x="358775" y="1448780"/>
            <a:ext cx="8426450"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358775" y="368300"/>
            <a:ext cx="8425693" cy="360"/>
          </a:xfrm>
          <a:prstGeom prst="line">
            <a:avLst/>
          </a:prstGeom>
          <a:ln w="190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8" name="Text Placeholder 7"/>
          <p:cNvSpPr>
            <a:spLocks noGrp="1"/>
          </p:cNvSpPr>
          <p:nvPr>
            <p:ph type="body" idx="1"/>
          </p:nvPr>
        </p:nvSpPr>
        <p:spPr>
          <a:xfrm>
            <a:off x="358775" y="1557338"/>
            <a:ext cx="8328025" cy="471646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lide Number Placeholder 11"/>
          <p:cNvSpPr>
            <a:spLocks noGrp="1"/>
          </p:cNvSpPr>
          <p:nvPr>
            <p:ph type="sldNum" sz="quarter" idx="4"/>
          </p:nvPr>
        </p:nvSpPr>
        <p:spPr>
          <a:xfrm>
            <a:off x="8532440" y="6492874"/>
            <a:ext cx="252028" cy="367200"/>
          </a:xfrm>
          <a:prstGeom prst="rect">
            <a:avLst/>
          </a:prstGeom>
        </p:spPr>
        <p:txBody>
          <a:bodyPr vert="horz" lIns="0" tIns="36000" rIns="0" bIns="0" rtlCol="0" anchor="t" anchorCtr="0"/>
          <a:lstStyle>
            <a:lvl1pPr marL="0" algn="r" defTabSz="914400" rtl="0" eaLnBrk="1" latinLnBrk="0" hangingPunct="1">
              <a:defRPr lang="en-GB" sz="1000" b="0" kern="1200" smtClean="0">
                <a:solidFill>
                  <a:schemeClr val="tx2"/>
                </a:solidFill>
                <a:latin typeface="Arial" pitchFamily="34" charset="0"/>
                <a:ea typeface="+mn-ea"/>
                <a:cs typeface="Arial" pitchFamily="34" charset="0"/>
              </a:defRPr>
            </a:lvl1pPr>
          </a:lstStyle>
          <a:p>
            <a:fld id="{40C85525-34BA-42AB-9145-1C1207FA4778}" type="slidenum">
              <a:rPr lang="en-GB" smtClean="0"/>
              <a:pPr/>
              <a:t>‹#›</a:t>
            </a:fld>
            <a:endParaRPr lang="en-GB" dirty="0"/>
          </a:p>
        </p:txBody>
      </p:sp>
    </p:spTree>
    <p:extLst>
      <p:ext uri="{BB962C8B-B14F-4D97-AF65-F5344CB8AC3E}">
        <p14:creationId xmlns:p14="http://schemas.microsoft.com/office/powerpoint/2010/main" val="158588967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hdr="0" dt="0"/>
  <p:txStyles>
    <p:titleStyle>
      <a:lvl1pPr algn="l" defTabSz="914400" rtl="0" eaLnBrk="1" latinLnBrk="0" hangingPunct="1">
        <a:spcBef>
          <a:spcPct val="0"/>
        </a:spcBef>
        <a:buNone/>
        <a:defRPr sz="2600" b="1" kern="1200">
          <a:solidFill>
            <a:schemeClr val="tx1"/>
          </a:solidFill>
          <a:latin typeface="Arial" pitchFamily="34" charset="0"/>
          <a:ea typeface="+mj-ea"/>
          <a:cs typeface="Arial" pitchFamily="34" charset="0"/>
        </a:defRPr>
      </a:lvl1pPr>
    </p:titleStyle>
    <p:body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tmp"/><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6.xml"/><Relationship Id="rId16"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2.tm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8D91-B4E0-43A7-A303-5394A5DE4F05}"/>
              </a:ext>
            </a:extLst>
          </p:cNvPr>
          <p:cNvSpPr>
            <a:spLocks noGrp="1"/>
          </p:cNvSpPr>
          <p:nvPr>
            <p:ph type="ctrTitle"/>
          </p:nvPr>
        </p:nvSpPr>
        <p:spPr>
          <a:xfrm>
            <a:off x="359532" y="368660"/>
            <a:ext cx="5220580" cy="800219"/>
          </a:xfrm>
        </p:spPr>
        <p:txBody>
          <a:bodyPr/>
          <a:lstStyle/>
          <a:p>
            <a:r>
              <a:rPr lang="en-GB" dirty="0"/>
              <a:t>What is the ASK programme?</a:t>
            </a:r>
          </a:p>
        </p:txBody>
      </p:sp>
      <p:pic>
        <p:nvPicPr>
          <p:cNvPr id="7" name="Picture 6" descr="A close up of a logo&#10;&#10;Description generated with high confidence">
            <a:extLst>
              <a:ext uri="{FF2B5EF4-FFF2-40B4-BE49-F238E27FC236}">
                <a16:creationId xmlns:a16="http://schemas.microsoft.com/office/drawing/2014/main" id="{110E5F89-706C-40CA-BE60-D50DC9ACD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16" y="1512475"/>
            <a:ext cx="4859568" cy="5345525"/>
          </a:xfrm>
          <a:prstGeom prst="rect">
            <a:avLst/>
          </a:prstGeom>
        </p:spPr>
      </p:pic>
    </p:spTree>
    <p:extLst>
      <p:ext uri="{BB962C8B-B14F-4D97-AF65-F5344CB8AC3E}">
        <p14:creationId xmlns:p14="http://schemas.microsoft.com/office/powerpoint/2010/main" val="370003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01E8-F15F-4B3A-A67B-45E86D0DA7CA}"/>
              </a:ext>
            </a:extLst>
          </p:cNvPr>
          <p:cNvSpPr>
            <a:spLocks noGrp="1"/>
          </p:cNvSpPr>
          <p:nvPr>
            <p:ph type="ctrTitle"/>
          </p:nvPr>
        </p:nvSpPr>
        <p:spPr>
          <a:xfrm>
            <a:off x="359532" y="368660"/>
            <a:ext cx="5796644" cy="800219"/>
          </a:xfrm>
        </p:spPr>
        <p:txBody>
          <a:bodyPr/>
          <a:lstStyle/>
          <a:p>
            <a:r>
              <a:rPr lang="en-GB" dirty="0"/>
              <a:t>The ASK offer for 2018/19</a:t>
            </a:r>
            <a:br>
              <a:rPr lang="en-GB" dirty="0"/>
            </a:br>
            <a:r>
              <a:rPr lang="en-GB" dirty="0"/>
              <a:t>www.amazingapprenticeships.com </a:t>
            </a:r>
          </a:p>
        </p:txBody>
      </p:sp>
      <p:sp>
        <p:nvSpPr>
          <p:cNvPr id="4" name="Slide Number Placeholder 3">
            <a:extLst>
              <a:ext uri="{FF2B5EF4-FFF2-40B4-BE49-F238E27FC236}">
                <a16:creationId xmlns:a16="http://schemas.microsoft.com/office/drawing/2014/main" id="{1FA52C4B-6A72-4CB5-81D3-0F83E030BE52}"/>
              </a:ext>
            </a:extLst>
          </p:cNvPr>
          <p:cNvSpPr>
            <a:spLocks noGrp="1"/>
          </p:cNvSpPr>
          <p:nvPr>
            <p:ph type="sldNum" sz="quarter" idx="4294967295"/>
          </p:nvPr>
        </p:nvSpPr>
        <p:spPr>
          <a:xfrm>
            <a:off x="8891588" y="6492875"/>
            <a:ext cx="252412" cy="366713"/>
          </a:xfrm>
        </p:spPr>
        <p:txBody>
          <a:bodyPr/>
          <a:lstStyle/>
          <a:p>
            <a:endParaRPr lang="en-US" dirty="0"/>
          </a:p>
        </p:txBody>
      </p:sp>
      <p:pic>
        <p:nvPicPr>
          <p:cNvPr id="5" name="Picture 4">
            <a:extLst>
              <a:ext uri="{FF2B5EF4-FFF2-40B4-BE49-F238E27FC236}">
                <a16:creationId xmlns:a16="http://schemas.microsoft.com/office/drawing/2014/main" id="{07A25F80-03FD-412C-8251-240B7D401EF9}"/>
              </a:ext>
            </a:extLst>
          </p:cNvPr>
          <p:cNvPicPr>
            <a:picLocks noChangeAspect="1"/>
          </p:cNvPicPr>
          <p:nvPr/>
        </p:nvPicPr>
        <p:blipFill rotWithShape="1">
          <a:blip r:embed="rId3">
            <a:extLst>
              <a:ext uri="{28A0092B-C50C-407E-A947-70E740481C1C}">
                <a14:useLocalDpi xmlns:a14="http://schemas.microsoft.com/office/drawing/2010/main" val="0"/>
              </a:ext>
            </a:extLst>
          </a:blip>
          <a:srcRect t="23750" b="15350"/>
          <a:stretch/>
        </p:blipFill>
        <p:spPr>
          <a:xfrm>
            <a:off x="1508170" y="1552316"/>
            <a:ext cx="6127659" cy="5274286"/>
          </a:xfrm>
          <a:prstGeom prst="rect">
            <a:avLst/>
          </a:prstGeom>
        </p:spPr>
      </p:pic>
    </p:spTree>
    <p:extLst>
      <p:ext uri="{BB962C8B-B14F-4D97-AF65-F5344CB8AC3E}">
        <p14:creationId xmlns:p14="http://schemas.microsoft.com/office/powerpoint/2010/main" val="222178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D1011-3A21-4A8C-8FBB-8E7A72C6429B}"/>
              </a:ext>
            </a:extLst>
          </p:cNvPr>
          <p:cNvSpPr>
            <a:spLocks noGrp="1"/>
          </p:cNvSpPr>
          <p:nvPr>
            <p:ph type="ctrTitle"/>
          </p:nvPr>
        </p:nvSpPr>
        <p:spPr/>
        <p:txBody>
          <a:bodyPr/>
          <a:lstStyle/>
          <a:p>
            <a:r>
              <a:rPr lang="en-GB" dirty="0"/>
              <a:t>The bespoke offer to schools</a:t>
            </a:r>
          </a:p>
        </p:txBody>
      </p:sp>
      <p:sp>
        <p:nvSpPr>
          <p:cNvPr id="7" name="TextBox 6">
            <a:extLst>
              <a:ext uri="{FF2B5EF4-FFF2-40B4-BE49-F238E27FC236}">
                <a16:creationId xmlns:a16="http://schemas.microsoft.com/office/drawing/2014/main" id="{373A72DB-B44C-4DF1-BD26-E159040EE2A6}"/>
              </a:ext>
            </a:extLst>
          </p:cNvPr>
          <p:cNvSpPr txBox="1"/>
          <p:nvPr/>
        </p:nvSpPr>
        <p:spPr>
          <a:xfrm>
            <a:off x="338989" y="3207424"/>
            <a:ext cx="8805011" cy="2308324"/>
          </a:xfrm>
          <a:prstGeom prst="rect">
            <a:avLst/>
          </a:prstGeom>
          <a:noFill/>
        </p:spPr>
        <p:txBody>
          <a:bodyPr wrap="square" rtlCol="0">
            <a:spAutoFit/>
          </a:bodyPr>
          <a:lstStyle/>
          <a:p>
            <a:pPr marL="342900" lvl="0" indent="-342900">
              <a:buFont typeface="Wingdings" panose="05000000000000000000" pitchFamily="2" charset="2"/>
              <a:buChar char="ü"/>
              <a:defRPr/>
            </a:pPr>
            <a:r>
              <a:rPr lang="en-GB" sz="2400" dirty="0">
                <a:solidFill>
                  <a:schemeClr val="tx2"/>
                </a:solidFill>
              </a:rPr>
              <a:t>Awareness presentations including apprentice ambassadors</a:t>
            </a:r>
          </a:p>
          <a:p>
            <a:pPr marL="342900" lvl="0" indent="-342900">
              <a:buFont typeface="Wingdings" panose="05000000000000000000" pitchFamily="2" charset="2"/>
              <a:buChar char="ü"/>
              <a:defRPr/>
            </a:pPr>
            <a:r>
              <a:rPr lang="en-GB" sz="2400" dirty="0">
                <a:solidFill>
                  <a:schemeClr val="tx2"/>
                </a:solidFill>
              </a:rPr>
              <a:t>Registration &amp; application workshops</a:t>
            </a:r>
          </a:p>
          <a:p>
            <a:pPr marL="342900" lvl="0" indent="-342900">
              <a:buFont typeface="Wingdings" panose="05000000000000000000" pitchFamily="2" charset="2"/>
              <a:buChar char="ü"/>
              <a:defRPr/>
            </a:pPr>
            <a:r>
              <a:rPr lang="en-GB" sz="2400" dirty="0">
                <a:solidFill>
                  <a:schemeClr val="tx2"/>
                </a:solidFill>
              </a:rPr>
              <a:t>Have-a-go workshops</a:t>
            </a:r>
          </a:p>
          <a:p>
            <a:pPr marL="342900" lvl="0" indent="-342900">
              <a:buFont typeface="Wingdings" panose="05000000000000000000" pitchFamily="2" charset="2"/>
              <a:buChar char="ü"/>
              <a:defRPr/>
            </a:pPr>
            <a:r>
              <a:rPr lang="en-GB" sz="2400" dirty="0">
                <a:solidFill>
                  <a:schemeClr val="tx2"/>
                </a:solidFill>
              </a:rPr>
              <a:t>Events &amp; workshops for parents</a:t>
            </a:r>
          </a:p>
          <a:p>
            <a:pPr marL="342900" lvl="0" indent="-342900">
              <a:buFont typeface="Wingdings" panose="05000000000000000000" pitchFamily="2" charset="2"/>
              <a:buChar char="ü"/>
              <a:defRPr/>
            </a:pPr>
            <a:r>
              <a:rPr lang="en-GB" sz="2400" dirty="0">
                <a:solidFill>
                  <a:schemeClr val="tx2"/>
                </a:solidFill>
              </a:rPr>
              <a:t>Careers fair attendance</a:t>
            </a:r>
          </a:p>
          <a:p>
            <a:pPr marL="342900" lvl="0" indent="-342900">
              <a:buFont typeface="Wingdings" panose="05000000000000000000" pitchFamily="2" charset="2"/>
              <a:buChar char="ü"/>
              <a:defRPr/>
            </a:pPr>
            <a:r>
              <a:rPr lang="en-GB" sz="2400" dirty="0">
                <a:solidFill>
                  <a:schemeClr val="tx2"/>
                </a:solidFill>
              </a:rPr>
              <a:t>Teacher CPD sessions</a:t>
            </a:r>
          </a:p>
        </p:txBody>
      </p:sp>
      <p:pic>
        <p:nvPicPr>
          <p:cNvPr id="8" name="Picture 7" descr="A group of people sitting at a table&#10;&#10;Description generated with very high confidence">
            <a:extLst>
              <a:ext uri="{FF2B5EF4-FFF2-40B4-BE49-F238E27FC236}">
                <a16:creationId xmlns:a16="http://schemas.microsoft.com/office/drawing/2014/main" id="{640394B0-2911-450E-A4CC-AA2897443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163" y="1168879"/>
            <a:ext cx="2937881" cy="1938307"/>
          </a:xfrm>
          <a:prstGeom prst="rect">
            <a:avLst/>
          </a:prstGeom>
        </p:spPr>
      </p:pic>
      <p:pic>
        <p:nvPicPr>
          <p:cNvPr id="9" name="Picture 8" descr="A screenshot of a cell phone&#10;&#10;Description generated with high confidence">
            <a:extLst>
              <a:ext uri="{FF2B5EF4-FFF2-40B4-BE49-F238E27FC236}">
                <a16:creationId xmlns:a16="http://schemas.microsoft.com/office/drawing/2014/main" id="{48369397-93DD-4AFC-B043-07207B813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556" y="1124744"/>
            <a:ext cx="2216098" cy="1951489"/>
          </a:xfrm>
          <a:prstGeom prst="rect">
            <a:avLst/>
          </a:prstGeom>
        </p:spPr>
      </p:pic>
      <p:pic>
        <p:nvPicPr>
          <p:cNvPr id="10" name="Picture 9" descr="A group of people sitting at a table&#10;&#10;Description generated with very high confidence">
            <a:extLst>
              <a:ext uri="{FF2B5EF4-FFF2-40B4-BE49-F238E27FC236}">
                <a16:creationId xmlns:a16="http://schemas.microsoft.com/office/drawing/2014/main" id="{9C98F44B-4802-4B4F-AA1D-94C4B62C6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553" y="1193655"/>
            <a:ext cx="3212610" cy="1333537"/>
          </a:xfrm>
          <a:prstGeom prst="rect">
            <a:avLst/>
          </a:prstGeom>
        </p:spPr>
      </p:pic>
    </p:spTree>
    <p:extLst>
      <p:ext uri="{BB962C8B-B14F-4D97-AF65-F5344CB8AC3E}">
        <p14:creationId xmlns:p14="http://schemas.microsoft.com/office/powerpoint/2010/main" val="3582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8167-DB93-4D23-9681-AC22541560FD}"/>
              </a:ext>
            </a:extLst>
          </p:cNvPr>
          <p:cNvSpPr>
            <a:spLocks noGrp="1"/>
          </p:cNvSpPr>
          <p:nvPr>
            <p:ph type="ctrTitle"/>
          </p:nvPr>
        </p:nvSpPr>
        <p:spPr/>
        <p:txBody>
          <a:bodyPr/>
          <a:lstStyle/>
          <a:p>
            <a:r>
              <a:rPr lang="en-GB" dirty="0"/>
              <a:t>Resources</a:t>
            </a:r>
          </a:p>
        </p:txBody>
      </p:sp>
      <p:pic>
        <p:nvPicPr>
          <p:cNvPr id="5" name="Picture 4" descr="A screenshot of a cell phone&#10;&#10;Description generated with very high confidence">
            <a:extLst>
              <a:ext uri="{FF2B5EF4-FFF2-40B4-BE49-F238E27FC236}">
                <a16:creationId xmlns:a16="http://schemas.microsoft.com/office/drawing/2014/main" id="{70B3BF96-53FD-4311-A388-2287864B4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168879"/>
            <a:ext cx="6192688" cy="5499476"/>
          </a:xfrm>
          <a:prstGeom prst="rect">
            <a:avLst/>
          </a:prstGeom>
        </p:spPr>
      </p:pic>
    </p:spTree>
    <p:extLst>
      <p:ext uri="{BB962C8B-B14F-4D97-AF65-F5344CB8AC3E}">
        <p14:creationId xmlns:p14="http://schemas.microsoft.com/office/powerpoint/2010/main" val="284146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52D1-8557-4A46-87C6-AC7AF70BE1DA}"/>
              </a:ext>
            </a:extLst>
          </p:cNvPr>
          <p:cNvSpPr>
            <a:spLocks noGrp="1"/>
          </p:cNvSpPr>
          <p:nvPr>
            <p:ph type="ctrTitle"/>
          </p:nvPr>
        </p:nvSpPr>
        <p:spPr/>
        <p:txBody>
          <a:bodyPr/>
          <a:lstStyle/>
          <a:p>
            <a:r>
              <a:rPr lang="en-GB" dirty="0"/>
              <a:t>Young Apprentice Ambassadors Network</a:t>
            </a:r>
          </a:p>
        </p:txBody>
      </p:sp>
      <p:pic>
        <p:nvPicPr>
          <p:cNvPr id="5" name="Picture 4" descr="Screen Clipping">
            <a:extLst>
              <a:ext uri="{FF2B5EF4-FFF2-40B4-BE49-F238E27FC236}">
                <a16:creationId xmlns:a16="http://schemas.microsoft.com/office/drawing/2014/main" id="{A9FEE9A6-A5FF-4B8C-8627-C573503A8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31" y="2457141"/>
            <a:ext cx="3241298" cy="4035733"/>
          </a:xfrm>
          <a:prstGeom prst="rect">
            <a:avLst/>
          </a:prstGeom>
        </p:spPr>
      </p:pic>
      <p:pic>
        <p:nvPicPr>
          <p:cNvPr id="3" name="Picture 2">
            <a:extLst>
              <a:ext uri="{FF2B5EF4-FFF2-40B4-BE49-F238E27FC236}">
                <a16:creationId xmlns:a16="http://schemas.microsoft.com/office/drawing/2014/main" id="{2EE111BC-E822-4B5D-9BB2-3B4020AFCF8A}"/>
              </a:ext>
            </a:extLst>
          </p:cNvPr>
          <p:cNvPicPr>
            <a:picLocks noChangeAspect="1"/>
          </p:cNvPicPr>
          <p:nvPr/>
        </p:nvPicPr>
        <p:blipFill rotWithShape="1">
          <a:blip r:embed="rId4"/>
          <a:srcRect l="2278" t="12201" r="3415" b="52099"/>
          <a:stretch/>
        </p:blipFill>
        <p:spPr>
          <a:xfrm>
            <a:off x="3013988" y="1916832"/>
            <a:ext cx="5744332" cy="2353100"/>
          </a:xfrm>
          <a:prstGeom prst="rect">
            <a:avLst/>
          </a:prstGeom>
        </p:spPr>
      </p:pic>
      <p:pic>
        <p:nvPicPr>
          <p:cNvPr id="7" name="Picture 6">
            <a:extLst>
              <a:ext uri="{FF2B5EF4-FFF2-40B4-BE49-F238E27FC236}">
                <a16:creationId xmlns:a16="http://schemas.microsoft.com/office/drawing/2014/main" id="{6CABD3F9-C154-4E1D-B4C0-18AB2C73EB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2631" y="5569722"/>
            <a:ext cx="3564396" cy="1098673"/>
          </a:xfrm>
          <a:prstGeom prst="rect">
            <a:avLst/>
          </a:prstGeom>
        </p:spPr>
      </p:pic>
      <p:sp>
        <p:nvSpPr>
          <p:cNvPr id="6" name="TextBox 5">
            <a:extLst>
              <a:ext uri="{FF2B5EF4-FFF2-40B4-BE49-F238E27FC236}">
                <a16:creationId xmlns:a16="http://schemas.microsoft.com/office/drawing/2014/main" id="{6B88B971-ABE6-41DA-A32E-8B542EC7B832}"/>
              </a:ext>
            </a:extLst>
          </p:cNvPr>
          <p:cNvSpPr txBox="1"/>
          <p:nvPr/>
        </p:nvSpPr>
        <p:spPr>
          <a:xfrm>
            <a:off x="3779912" y="4475007"/>
            <a:ext cx="4978408" cy="923330"/>
          </a:xfrm>
          <a:prstGeom prst="rect">
            <a:avLst/>
          </a:prstGeom>
          <a:noFill/>
        </p:spPr>
        <p:txBody>
          <a:bodyPr wrap="square" rtlCol="0">
            <a:spAutoFit/>
          </a:bodyPr>
          <a:lstStyle/>
          <a:p>
            <a:r>
              <a:rPr lang="en-GB" dirty="0">
                <a:solidFill>
                  <a:schemeClr val="tx2"/>
                </a:solidFill>
              </a:rPr>
              <a:t>The main purpose of the ambassadors role is to promote apprenticeships and inspire other young people by describing their experience.</a:t>
            </a:r>
          </a:p>
        </p:txBody>
      </p:sp>
    </p:spTree>
    <p:extLst>
      <p:ext uri="{BB962C8B-B14F-4D97-AF65-F5344CB8AC3E}">
        <p14:creationId xmlns:p14="http://schemas.microsoft.com/office/powerpoint/2010/main" val="364888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7D8B1E4-B363-4BAD-B777-BC7D0192E45C}"/>
              </a:ext>
            </a:extLst>
          </p:cNvPr>
          <p:cNvSpPr txBox="1">
            <a:spLocks noGrp="1"/>
          </p:cNvSpPr>
          <p:nvPr>
            <p:ph type="ctrTitle"/>
          </p:nvPr>
        </p:nvSpPr>
        <p:spPr>
          <a:xfrm>
            <a:off x="359531" y="368660"/>
            <a:ext cx="5436605" cy="8002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900" b="1" dirty="0">
                <a:solidFill>
                  <a:schemeClr val="accent2"/>
                </a:solidFill>
                <a:latin typeface="Arial" panose="020B0604020202020204" pitchFamily="34" charset="0"/>
                <a:cs typeface="Arial" panose="020B0604020202020204" pitchFamily="34" charset="0"/>
              </a:rPr>
              <a:t>Apprenticeship</a:t>
            </a:r>
            <a:r>
              <a:rPr lang="en-GB" sz="2600" b="1" dirty="0">
                <a:solidFill>
                  <a:schemeClr val="accent2"/>
                </a:solidFill>
                <a:latin typeface="Arial" panose="020B0604020202020204" pitchFamily="34" charset="0"/>
                <a:cs typeface="Arial" panose="020B0604020202020204" pitchFamily="34" charset="0"/>
              </a:rPr>
              <a:t> </a:t>
            </a:r>
            <a:r>
              <a:rPr lang="en-GB" sz="2600" dirty="0">
                <a:solidFill>
                  <a:schemeClr val="accent2"/>
                </a:solidFill>
                <a:latin typeface="Arial" panose="020B0604020202020204" pitchFamily="34" charset="0"/>
                <a:cs typeface="Arial" panose="020B0604020202020204" pitchFamily="34" charset="0"/>
              </a:rPr>
              <a:t>l</a:t>
            </a:r>
            <a:r>
              <a:rPr lang="en-GB" sz="2600" b="1" dirty="0">
                <a:solidFill>
                  <a:schemeClr val="accent2"/>
                </a:solidFill>
                <a:latin typeface="Arial" panose="020B0604020202020204" pitchFamily="34" charset="0"/>
                <a:cs typeface="Arial" panose="020B0604020202020204" pitchFamily="34" charset="0"/>
              </a:rPr>
              <a:t>ive </a:t>
            </a:r>
            <a:r>
              <a:rPr lang="en-GB" sz="2600" dirty="0">
                <a:solidFill>
                  <a:schemeClr val="accent2"/>
                </a:solidFill>
                <a:latin typeface="Arial" panose="020B0604020202020204" pitchFamily="34" charset="0"/>
                <a:cs typeface="Arial" panose="020B0604020202020204" pitchFamily="34" charset="0"/>
              </a:rPr>
              <a:t>b</a:t>
            </a:r>
            <a:r>
              <a:rPr lang="en-GB" sz="2600" b="1" dirty="0">
                <a:solidFill>
                  <a:schemeClr val="accent2"/>
                </a:solidFill>
                <a:latin typeface="Arial" panose="020B0604020202020204" pitchFamily="34" charset="0"/>
                <a:cs typeface="Arial" panose="020B0604020202020204" pitchFamily="34" charset="0"/>
              </a:rPr>
              <a:t>roadcasts</a:t>
            </a:r>
          </a:p>
        </p:txBody>
      </p:sp>
      <p:sp>
        <p:nvSpPr>
          <p:cNvPr id="4" name="Slide Number Placeholder 3">
            <a:extLst>
              <a:ext uri="{FF2B5EF4-FFF2-40B4-BE49-F238E27FC236}">
                <a16:creationId xmlns:a16="http://schemas.microsoft.com/office/drawing/2014/main" id="{56A3FB7C-7E43-4E80-B773-6070EB8C3F6A}"/>
              </a:ext>
            </a:extLst>
          </p:cNvPr>
          <p:cNvSpPr>
            <a:spLocks noGrp="1"/>
          </p:cNvSpPr>
          <p:nvPr>
            <p:ph type="sldNum" sz="quarter" idx="4294967295"/>
          </p:nvPr>
        </p:nvSpPr>
        <p:spPr>
          <a:xfrm>
            <a:off x="8891588" y="6492875"/>
            <a:ext cx="252412" cy="366713"/>
          </a:xfrm>
        </p:spPr>
        <p:txBody>
          <a:bodyPr/>
          <a:lstStyle/>
          <a:p>
            <a:endParaRPr lang="en-US" dirty="0"/>
          </a:p>
        </p:txBody>
      </p:sp>
      <p:pic>
        <p:nvPicPr>
          <p:cNvPr id="6" name="Picture 5">
            <a:extLst>
              <a:ext uri="{FF2B5EF4-FFF2-40B4-BE49-F238E27FC236}">
                <a16:creationId xmlns:a16="http://schemas.microsoft.com/office/drawing/2014/main" id="{06F4702A-EE8E-490F-B2D9-498A87C7F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773" y="1940055"/>
            <a:ext cx="6493397" cy="4012568"/>
          </a:xfrm>
          <a:prstGeom prst="rect">
            <a:avLst/>
          </a:prstGeom>
        </p:spPr>
      </p:pic>
      <p:pic>
        <p:nvPicPr>
          <p:cNvPr id="3" name="Picture 2">
            <a:extLst>
              <a:ext uri="{FF2B5EF4-FFF2-40B4-BE49-F238E27FC236}">
                <a16:creationId xmlns:a16="http://schemas.microsoft.com/office/drawing/2014/main" id="{A75BD20C-D2C8-4EBB-810D-AD6CAC164D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5623" y="1592796"/>
            <a:ext cx="1440091" cy="792088"/>
          </a:xfrm>
          <a:prstGeom prst="rect">
            <a:avLst/>
          </a:prstGeom>
        </p:spPr>
      </p:pic>
      <p:pic>
        <p:nvPicPr>
          <p:cNvPr id="7" name="Picture 6">
            <a:extLst>
              <a:ext uri="{FF2B5EF4-FFF2-40B4-BE49-F238E27FC236}">
                <a16:creationId xmlns:a16="http://schemas.microsoft.com/office/drawing/2014/main" id="{3F7002B2-0752-4C5E-9FE5-A95403B50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707" y="2278846"/>
            <a:ext cx="1218957" cy="1218957"/>
          </a:xfrm>
          <a:prstGeom prst="rect">
            <a:avLst/>
          </a:prstGeom>
        </p:spPr>
      </p:pic>
      <p:pic>
        <p:nvPicPr>
          <p:cNvPr id="9" name="Picture 8">
            <a:extLst>
              <a:ext uri="{FF2B5EF4-FFF2-40B4-BE49-F238E27FC236}">
                <a16:creationId xmlns:a16="http://schemas.microsoft.com/office/drawing/2014/main" id="{DB6553D4-0908-473D-9871-FFA9282F2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6516" y="5843053"/>
            <a:ext cx="2175484" cy="861638"/>
          </a:xfrm>
          <a:prstGeom prst="rect">
            <a:avLst/>
          </a:prstGeom>
        </p:spPr>
      </p:pic>
      <p:pic>
        <p:nvPicPr>
          <p:cNvPr id="11" name="Picture 10">
            <a:extLst>
              <a:ext uri="{FF2B5EF4-FFF2-40B4-BE49-F238E27FC236}">
                <a16:creationId xmlns:a16="http://schemas.microsoft.com/office/drawing/2014/main" id="{5046AF75-AA71-4E0E-9742-D25E52F50B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0372" y="2463609"/>
            <a:ext cx="1335342" cy="1335342"/>
          </a:xfrm>
          <a:prstGeom prst="rect">
            <a:avLst/>
          </a:prstGeom>
        </p:spPr>
      </p:pic>
      <p:pic>
        <p:nvPicPr>
          <p:cNvPr id="14" name="Picture 13">
            <a:extLst>
              <a:ext uri="{FF2B5EF4-FFF2-40B4-BE49-F238E27FC236}">
                <a16:creationId xmlns:a16="http://schemas.microsoft.com/office/drawing/2014/main" id="{9D7FCAE5-D13F-4CE0-8CE2-3272A16FB9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2100" y="5673178"/>
            <a:ext cx="2286139" cy="508031"/>
          </a:xfrm>
          <a:prstGeom prst="rect">
            <a:avLst/>
          </a:prstGeom>
        </p:spPr>
      </p:pic>
      <p:pic>
        <p:nvPicPr>
          <p:cNvPr id="18" name="Picture 17">
            <a:extLst>
              <a:ext uri="{FF2B5EF4-FFF2-40B4-BE49-F238E27FC236}">
                <a16:creationId xmlns:a16="http://schemas.microsoft.com/office/drawing/2014/main" id="{08B20A7F-AD49-4427-920B-6DCE3EF74E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707" y="1631911"/>
            <a:ext cx="1570488" cy="713858"/>
          </a:xfrm>
          <a:prstGeom prst="rect">
            <a:avLst/>
          </a:prstGeom>
        </p:spPr>
      </p:pic>
      <p:pic>
        <p:nvPicPr>
          <p:cNvPr id="16" name="Picture 15">
            <a:extLst>
              <a:ext uri="{FF2B5EF4-FFF2-40B4-BE49-F238E27FC236}">
                <a16:creationId xmlns:a16="http://schemas.microsoft.com/office/drawing/2014/main" id="{33A4A38F-2F9F-4A07-B02A-2528D3E0224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6063"/>
          <a:stretch/>
        </p:blipFill>
        <p:spPr>
          <a:xfrm>
            <a:off x="7418505" y="4319487"/>
            <a:ext cx="1365963" cy="1137914"/>
          </a:xfrm>
          <a:prstGeom prst="rect">
            <a:avLst/>
          </a:prstGeom>
        </p:spPr>
      </p:pic>
      <p:pic>
        <p:nvPicPr>
          <p:cNvPr id="5" name="Picture 4">
            <a:extLst>
              <a:ext uri="{FF2B5EF4-FFF2-40B4-BE49-F238E27FC236}">
                <a16:creationId xmlns:a16="http://schemas.microsoft.com/office/drawing/2014/main" id="{C8D4B798-D71A-4E3F-9AB4-8AB23F53C02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662" y="3140744"/>
            <a:ext cx="1747700" cy="1747700"/>
          </a:xfrm>
          <a:prstGeom prst="rect">
            <a:avLst/>
          </a:prstGeom>
        </p:spPr>
      </p:pic>
      <p:pic>
        <p:nvPicPr>
          <p:cNvPr id="10" name="Picture 9">
            <a:extLst>
              <a:ext uri="{FF2B5EF4-FFF2-40B4-BE49-F238E27FC236}">
                <a16:creationId xmlns:a16="http://schemas.microsoft.com/office/drawing/2014/main" id="{079EADA0-17E2-4106-BE77-527A0D4FE8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001" y="5978690"/>
            <a:ext cx="1790319" cy="735955"/>
          </a:xfrm>
          <a:prstGeom prst="rect">
            <a:avLst/>
          </a:prstGeom>
        </p:spPr>
      </p:pic>
      <p:pic>
        <p:nvPicPr>
          <p:cNvPr id="15" name="Picture 14">
            <a:extLst>
              <a:ext uri="{FF2B5EF4-FFF2-40B4-BE49-F238E27FC236}">
                <a16:creationId xmlns:a16="http://schemas.microsoft.com/office/drawing/2014/main" id="{F2E12FEC-1D75-4842-9CEE-C589CAFE583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0" y="5408989"/>
            <a:ext cx="1780925" cy="1175411"/>
          </a:xfrm>
          <a:prstGeom prst="rect">
            <a:avLst/>
          </a:prstGeom>
        </p:spPr>
      </p:pic>
      <p:pic>
        <p:nvPicPr>
          <p:cNvPr id="19" name="Picture 18">
            <a:extLst>
              <a:ext uri="{FF2B5EF4-FFF2-40B4-BE49-F238E27FC236}">
                <a16:creationId xmlns:a16="http://schemas.microsoft.com/office/drawing/2014/main" id="{44CBC101-5F40-4F83-AE0E-00091FB7259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7240" b="37206"/>
          <a:stretch/>
        </p:blipFill>
        <p:spPr>
          <a:xfrm>
            <a:off x="2782675" y="1546010"/>
            <a:ext cx="3013462" cy="512856"/>
          </a:xfrm>
          <a:prstGeom prst="rect">
            <a:avLst/>
          </a:prstGeom>
        </p:spPr>
      </p:pic>
      <p:pic>
        <p:nvPicPr>
          <p:cNvPr id="21" name="Picture 20">
            <a:extLst>
              <a:ext uri="{FF2B5EF4-FFF2-40B4-BE49-F238E27FC236}">
                <a16:creationId xmlns:a16="http://schemas.microsoft.com/office/drawing/2014/main" id="{944BCCFE-DE7C-468F-B158-0587D89E7DF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07892" y="3595679"/>
            <a:ext cx="2336108" cy="793224"/>
          </a:xfrm>
          <a:prstGeom prst="rect">
            <a:avLst/>
          </a:prstGeom>
        </p:spPr>
      </p:pic>
      <p:pic>
        <p:nvPicPr>
          <p:cNvPr id="23" name="Picture 22">
            <a:extLst>
              <a:ext uri="{FF2B5EF4-FFF2-40B4-BE49-F238E27FC236}">
                <a16:creationId xmlns:a16="http://schemas.microsoft.com/office/drawing/2014/main" id="{A3FC5BBB-C86C-428A-A48D-99D8A460F99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7205" r="24813"/>
          <a:stretch/>
        </p:blipFill>
        <p:spPr>
          <a:xfrm>
            <a:off x="337924" y="4627369"/>
            <a:ext cx="1026837" cy="1310239"/>
          </a:xfrm>
          <a:prstGeom prst="rect">
            <a:avLst/>
          </a:prstGeom>
        </p:spPr>
      </p:pic>
    </p:spTree>
    <p:extLst>
      <p:ext uri="{BB962C8B-B14F-4D97-AF65-F5344CB8AC3E}">
        <p14:creationId xmlns:p14="http://schemas.microsoft.com/office/powerpoint/2010/main" val="4070758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7D8B1E4-B363-4BAD-B777-BC7D0192E45C}"/>
              </a:ext>
            </a:extLst>
          </p:cNvPr>
          <p:cNvSpPr txBox="1">
            <a:spLocks noGrp="1"/>
          </p:cNvSpPr>
          <p:nvPr>
            <p:ph type="ctrTitle"/>
          </p:nvPr>
        </p:nvSpPr>
        <p:spPr>
          <a:xfrm>
            <a:off x="359532" y="368660"/>
            <a:ext cx="5940660" cy="8002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chemeClr val="accent2"/>
                </a:solidFill>
                <a:latin typeface="Arial" panose="020B0604020202020204" pitchFamily="34" charset="0"/>
                <a:cs typeface="Arial" panose="020B0604020202020204" pitchFamily="34" charset="0"/>
              </a:rPr>
              <a:t>Apprenticeship Champion Network</a:t>
            </a:r>
          </a:p>
        </p:txBody>
      </p:sp>
      <p:pic>
        <p:nvPicPr>
          <p:cNvPr id="3" name="Picture 2">
            <a:extLst>
              <a:ext uri="{FF2B5EF4-FFF2-40B4-BE49-F238E27FC236}">
                <a16:creationId xmlns:a16="http://schemas.microsoft.com/office/drawing/2014/main" id="{A2B16FF9-587E-4EA0-834E-F7CF68AAC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462" y="4299713"/>
            <a:ext cx="3040832" cy="2290835"/>
          </a:xfrm>
          <a:prstGeom prst="rect">
            <a:avLst/>
          </a:prstGeom>
        </p:spPr>
      </p:pic>
      <p:sp>
        <p:nvSpPr>
          <p:cNvPr id="2" name="TextBox 1">
            <a:extLst>
              <a:ext uri="{FF2B5EF4-FFF2-40B4-BE49-F238E27FC236}">
                <a16:creationId xmlns:a16="http://schemas.microsoft.com/office/drawing/2014/main" id="{3B4EBF38-7759-4B7D-8624-1E7ED6FBD179}"/>
              </a:ext>
            </a:extLst>
          </p:cNvPr>
          <p:cNvSpPr txBox="1"/>
          <p:nvPr/>
        </p:nvSpPr>
        <p:spPr>
          <a:xfrm>
            <a:off x="539552" y="4349461"/>
            <a:ext cx="4142307" cy="1477328"/>
          </a:xfrm>
          <a:prstGeom prst="rect">
            <a:avLst/>
          </a:prstGeom>
          <a:noFill/>
        </p:spPr>
        <p:txBody>
          <a:bodyPr wrap="square" rtlCol="0">
            <a:spAutoFit/>
          </a:bodyPr>
          <a:lstStyle/>
          <a:p>
            <a:r>
              <a:rPr lang="en-GB" dirty="0">
                <a:solidFill>
                  <a:schemeClr val="tx2"/>
                </a:solidFill>
              </a:rPr>
              <a:t>All Apprenticeship Champions receive</a:t>
            </a:r>
          </a:p>
          <a:p>
            <a:pPr marL="285750" indent="-285750">
              <a:buFont typeface="Wingdings" panose="05000000000000000000" pitchFamily="2" charset="2"/>
              <a:buChar char="ü"/>
            </a:pPr>
            <a:r>
              <a:rPr lang="en-GB" dirty="0">
                <a:solidFill>
                  <a:schemeClr val="tx2"/>
                </a:solidFill>
              </a:rPr>
              <a:t>Additional resources</a:t>
            </a:r>
          </a:p>
          <a:p>
            <a:pPr marL="285750" indent="-285750">
              <a:buFont typeface="Wingdings" panose="05000000000000000000" pitchFamily="2" charset="2"/>
              <a:buChar char="ü"/>
            </a:pPr>
            <a:r>
              <a:rPr lang="en-GB" dirty="0">
                <a:solidFill>
                  <a:schemeClr val="tx2"/>
                </a:solidFill>
              </a:rPr>
              <a:t>Poster pack for your school/college</a:t>
            </a:r>
          </a:p>
          <a:p>
            <a:pPr marL="285750" indent="-285750">
              <a:buFont typeface="Wingdings" panose="05000000000000000000" pitchFamily="2" charset="2"/>
              <a:buChar char="ü"/>
            </a:pPr>
            <a:r>
              <a:rPr lang="en-GB" dirty="0">
                <a:solidFill>
                  <a:schemeClr val="tx2"/>
                </a:solidFill>
              </a:rPr>
              <a:t>Sharing of best practice</a:t>
            </a:r>
          </a:p>
          <a:p>
            <a:pPr marL="285750" indent="-285750">
              <a:buFont typeface="Wingdings" panose="05000000000000000000" pitchFamily="2" charset="2"/>
              <a:buChar char="ü"/>
            </a:pPr>
            <a:r>
              <a:rPr lang="en-GB" dirty="0">
                <a:solidFill>
                  <a:schemeClr val="tx2"/>
                </a:solidFill>
              </a:rPr>
              <a:t>Monthly newsletter</a:t>
            </a:r>
          </a:p>
        </p:txBody>
      </p:sp>
      <p:pic>
        <p:nvPicPr>
          <p:cNvPr id="7" name="Picture 6" descr="A group of people standing in front of a crowd posing for the camera&#10;&#10;Description generated with very high confidence">
            <a:extLst>
              <a:ext uri="{FF2B5EF4-FFF2-40B4-BE49-F238E27FC236}">
                <a16:creationId xmlns:a16="http://schemas.microsoft.com/office/drawing/2014/main" id="{ECDC371C-B227-4809-B514-52FB39147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57" y="1484643"/>
            <a:ext cx="7692227" cy="2733720"/>
          </a:xfrm>
          <a:prstGeom prst="rect">
            <a:avLst/>
          </a:prstGeom>
        </p:spPr>
      </p:pic>
    </p:spTree>
    <p:extLst>
      <p:ext uri="{BB962C8B-B14F-4D97-AF65-F5344CB8AC3E}">
        <p14:creationId xmlns:p14="http://schemas.microsoft.com/office/powerpoint/2010/main" val="92429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2C49-5D33-4906-AF34-2A6AFC8F3C06}"/>
              </a:ext>
            </a:extLst>
          </p:cNvPr>
          <p:cNvSpPr>
            <a:spLocks noGrp="1"/>
          </p:cNvSpPr>
          <p:nvPr>
            <p:ph type="ctrTitle"/>
          </p:nvPr>
        </p:nvSpPr>
        <p:spPr/>
        <p:txBody>
          <a:bodyPr/>
          <a:lstStyle/>
          <a:p>
            <a:r>
              <a:rPr lang="en-GB" dirty="0"/>
              <a:t>How to book support</a:t>
            </a:r>
          </a:p>
        </p:txBody>
      </p:sp>
      <p:graphicFrame>
        <p:nvGraphicFramePr>
          <p:cNvPr id="5" name="Content Placeholder 4">
            <a:extLst>
              <a:ext uri="{FF2B5EF4-FFF2-40B4-BE49-F238E27FC236}">
                <a16:creationId xmlns:a16="http://schemas.microsoft.com/office/drawing/2014/main" id="{B2A15CDE-6573-4B8E-BDEA-47668444F7BD}"/>
              </a:ext>
            </a:extLst>
          </p:cNvPr>
          <p:cNvGraphicFramePr>
            <a:graphicFrameLocks noGrp="1"/>
          </p:cNvGraphicFramePr>
          <p:nvPr>
            <p:ph idx="4294967295"/>
            <p:extLst>
              <p:ext uri="{D42A27DB-BD31-4B8C-83A1-F6EECF244321}">
                <p14:modId xmlns:p14="http://schemas.microsoft.com/office/powerpoint/2010/main" val="3499202461"/>
              </p:ext>
            </p:extLst>
          </p:nvPr>
        </p:nvGraphicFramePr>
        <p:xfrm>
          <a:off x="537555" y="1366503"/>
          <a:ext cx="8068890" cy="4124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386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0856-47A8-4114-A5D9-B244B1DC58D9}"/>
              </a:ext>
            </a:extLst>
          </p:cNvPr>
          <p:cNvSpPr>
            <a:spLocks noGrp="1"/>
          </p:cNvSpPr>
          <p:nvPr>
            <p:ph type="ctrTitle"/>
          </p:nvPr>
        </p:nvSpPr>
        <p:spPr/>
        <p:txBody>
          <a:bodyPr/>
          <a:lstStyle/>
          <a:p>
            <a:r>
              <a:rPr lang="en-GB" dirty="0"/>
              <a:t>Contact us</a:t>
            </a:r>
          </a:p>
        </p:txBody>
      </p:sp>
      <p:sp>
        <p:nvSpPr>
          <p:cNvPr id="4" name="Slide Number Placeholder 3">
            <a:extLst>
              <a:ext uri="{FF2B5EF4-FFF2-40B4-BE49-F238E27FC236}">
                <a16:creationId xmlns:a16="http://schemas.microsoft.com/office/drawing/2014/main" id="{427A5F38-BA73-4150-9F7D-09A1F62E3977}"/>
              </a:ext>
            </a:extLst>
          </p:cNvPr>
          <p:cNvSpPr>
            <a:spLocks noGrp="1"/>
          </p:cNvSpPr>
          <p:nvPr>
            <p:ph type="sldNum" sz="quarter" idx="4294967295"/>
          </p:nvPr>
        </p:nvSpPr>
        <p:spPr>
          <a:xfrm>
            <a:off x="8891588" y="6492875"/>
            <a:ext cx="252412" cy="366713"/>
          </a:xfrm>
        </p:spPr>
        <p:txBody>
          <a:bodyPr/>
          <a:lstStyle/>
          <a:p>
            <a:endParaRPr lang="en-US" dirty="0"/>
          </a:p>
        </p:txBody>
      </p:sp>
      <p:sp>
        <p:nvSpPr>
          <p:cNvPr id="7" name="Rectangle 6">
            <a:extLst>
              <a:ext uri="{FF2B5EF4-FFF2-40B4-BE49-F238E27FC236}">
                <a16:creationId xmlns:a16="http://schemas.microsoft.com/office/drawing/2014/main" id="{9AE71D74-BCF8-4EA3-926C-0C567EA60C7B}"/>
              </a:ext>
            </a:extLst>
          </p:cNvPr>
          <p:cNvSpPr/>
          <p:nvPr/>
        </p:nvSpPr>
        <p:spPr>
          <a:xfrm>
            <a:off x="3275856" y="3789040"/>
            <a:ext cx="42484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screenshot of a cell phone&#10;&#10;Description generated with very high confidence">
            <a:extLst>
              <a:ext uri="{FF2B5EF4-FFF2-40B4-BE49-F238E27FC236}">
                <a16:creationId xmlns:a16="http://schemas.microsoft.com/office/drawing/2014/main" id="{50AD8318-979F-4B34-B395-C10FD3D45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2" y="1322619"/>
            <a:ext cx="8532056" cy="4618731"/>
          </a:xfrm>
          <a:prstGeom prst="rect">
            <a:avLst/>
          </a:prstGeom>
        </p:spPr>
      </p:pic>
    </p:spTree>
    <p:extLst>
      <p:ext uri="{BB962C8B-B14F-4D97-AF65-F5344CB8AC3E}">
        <p14:creationId xmlns:p14="http://schemas.microsoft.com/office/powerpoint/2010/main" val="30660060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AS PowerPoint Template Learner">
  <a:themeElements>
    <a:clrScheme name="NAS COLOURS">
      <a:dk1>
        <a:srgbClr val="E16D22"/>
      </a:dk1>
      <a:lt1>
        <a:srgbClr val="FFFFFF"/>
      </a:lt1>
      <a:dk2>
        <a:srgbClr val="000000"/>
      </a:dk2>
      <a:lt2>
        <a:srgbClr val="FFFFFF"/>
      </a:lt2>
      <a:accent1>
        <a:srgbClr val="7F7F7F"/>
      </a:accent1>
      <a:accent2>
        <a:srgbClr val="E16D22"/>
      </a:accent2>
      <a:accent3>
        <a:srgbClr val="000000"/>
      </a:accent3>
      <a:accent4>
        <a:srgbClr val="EDA77A"/>
      </a:accent4>
      <a:accent5>
        <a:srgbClr val="000000"/>
      </a:accent5>
      <a:accent6>
        <a:srgbClr val="FFFFFF"/>
      </a:accent6>
      <a:hlink>
        <a:srgbClr val="FFFFFF"/>
      </a:hlink>
      <a:folHlink>
        <a:srgbClr val="FFFFFF"/>
      </a:folHlink>
    </a:clrScheme>
    <a:fontScheme name="NA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AS_PPT_Template-Learner_P4V4.potx" id="{AEE05A5A-DFFB-4020-834E-1422C7D5E20F}" vid="{076FBB11-A5D6-49DF-BE4C-AA47D4F8E2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8" ma:contentTypeDescription="Create a new document." ma:contentTypeScope="" ma:versionID="d26559dc0c02258c429aa701fb6746ae">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2e1151d66502954467ab41ff13d9816a"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C83260-DA52-4CBB-99AC-23BCC6B74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26BDBE-A8DD-49B0-B6E3-0F8216F58105}">
  <ds:schemaRefs>
    <ds:schemaRef ds:uri="http://schemas.microsoft.com/sharepoint/v3/contenttype/forms"/>
  </ds:schemaRefs>
</ds:datastoreItem>
</file>

<file path=customXml/itemProps3.xml><?xml version="1.0" encoding="utf-8"?>
<ds:datastoreItem xmlns:ds="http://schemas.openxmlformats.org/officeDocument/2006/customXml" ds:itemID="{6F70D745-26B3-4601-974D-B6B1F6939BCF}">
  <ds:schemaRefs>
    <ds:schemaRef ds:uri="http://purl.org/dc/elements/1.1/"/>
    <ds:schemaRef ds:uri="http://schemas.microsoft.com/office/2006/metadata/properties"/>
    <ds:schemaRef ds:uri="6c2c260b-7b8b-4528-a165-310b68aa19c0"/>
    <ds:schemaRef ds:uri="http://purl.org/dc/terms/"/>
    <ds:schemaRef ds:uri="http://schemas.openxmlformats.org/package/2006/metadata/core-properties"/>
    <ds:schemaRef ds:uri="01cdd075-c344-4c65-8551-ba9dc45e0196"/>
    <ds:schemaRef ds:uri="http://purl.org/dc/dcmitype/"/>
    <ds:schemaRef ds:uri="http://schemas.microsoft.com/office/infopath/2007/PartnerControl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NAS_PPT_Template-Learner_P4V4</Template>
  <TotalTime>238</TotalTime>
  <Words>645</Words>
  <Application>Microsoft Office PowerPoint</Application>
  <PresentationFormat>On-screen Show (4:3)</PresentationFormat>
  <Paragraphs>84</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Lucida Grande</vt:lpstr>
      <vt:lpstr>Wingdings</vt:lpstr>
      <vt:lpstr>1_Office Theme</vt:lpstr>
      <vt:lpstr>NAS PowerPoint Template Learner</vt:lpstr>
      <vt:lpstr>What is the ASK programme?</vt:lpstr>
      <vt:lpstr>The ASK offer for 2018/19 www.amazingapprenticeships.com </vt:lpstr>
      <vt:lpstr>The bespoke offer to schools</vt:lpstr>
      <vt:lpstr>Resources</vt:lpstr>
      <vt:lpstr>Young Apprentice Ambassadors Network</vt:lpstr>
      <vt:lpstr>Apprenticeship live broadcasts</vt:lpstr>
      <vt:lpstr>Apprenticeship Champion Network</vt:lpstr>
      <vt:lpstr>How to book support</vt:lpstr>
      <vt:lpstr>Contact us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Tabatha Wincote</dc:creator>
  <cp:lastModifiedBy>Lisa Sunmonu</cp:lastModifiedBy>
  <cp:revision>215</cp:revision>
  <cp:lastPrinted>2018-06-11T18:48:31Z</cp:lastPrinted>
  <dcterms:created xsi:type="dcterms:W3CDTF">2016-10-03T08:20:17Z</dcterms:created>
  <dcterms:modified xsi:type="dcterms:W3CDTF">2018-10-04T14:12:27Z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ies>
</file>